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7" r:id="rId2"/>
    <p:sldMasterId id="2147483699" r:id="rId3"/>
    <p:sldMasterId id="2147483747" r:id="rId4"/>
    <p:sldMasterId id="2147483882" r:id="rId5"/>
    <p:sldMasterId id="2147483929" r:id="rId6"/>
    <p:sldMasterId id="2147483992" r:id="rId7"/>
    <p:sldMasterId id="2147484174" r:id="rId8"/>
  </p:sldMasterIdLst>
  <p:notesMasterIdLst>
    <p:notesMasterId r:id="rId17"/>
  </p:notesMasterIdLst>
  <p:sldIdLst>
    <p:sldId id="256" r:id="rId9"/>
    <p:sldId id="257" r:id="rId10"/>
    <p:sldId id="258" r:id="rId11"/>
    <p:sldId id="259" r:id="rId12"/>
    <p:sldId id="260" r:id="rId13"/>
    <p:sldId id="261" r:id="rId14"/>
    <p:sldId id="262" r:id="rId15"/>
    <p:sldId id="263" r:id="rId16"/>
  </p:sldIdLst>
  <p:sldSz cx="6858000" cy="9906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5"/>
    <p:restoredTop sz="94568"/>
  </p:normalViewPr>
  <p:slideViewPr>
    <p:cSldViewPr snapToGrid="0" snapToObjects="1">
      <p:cViewPr>
        <p:scale>
          <a:sx n="98" d="100"/>
          <a:sy n="98" d="100"/>
        </p:scale>
        <p:origin x="12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9C1E6-4949-C14C-91A2-28005C3B4DAC}" type="datetimeFigureOut">
              <a:rPr kumimoji="1" lang="ja-JP" altLang="en-US" smtClean="0"/>
              <a:t>2020/11/13</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A0639-1EA7-3D4D-8A32-B6BC46BD1005}" type="slidenum">
              <a:rPr kumimoji="1" lang="ja-JP" altLang="en-US" smtClean="0"/>
              <a:t>‹#›</a:t>
            </a:fld>
            <a:endParaRPr kumimoji="1" lang="ja-JP" altLang="en-US"/>
          </a:p>
        </p:txBody>
      </p:sp>
    </p:spTree>
    <p:extLst>
      <p:ext uri="{BB962C8B-B14F-4D97-AF65-F5344CB8AC3E}">
        <p14:creationId xmlns:p14="http://schemas.microsoft.com/office/powerpoint/2010/main" val="13750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1</a:t>
            </a:fld>
            <a:endParaRPr kumimoji="1" lang="ja-JP" altLang="en-US"/>
          </a:p>
        </p:txBody>
      </p:sp>
    </p:spTree>
    <p:extLst>
      <p:ext uri="{BB962C8B-B14F-4D97-AF65-F5344CB8AC3E}">
        <p14:creationId xmlns:p14="http://schemas.microsoft.com/office/powerpoint/2010/main" val="188406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2</a:t>
            </a:fld>
            <a:endParaRPr kumimoji="1" lang="ja-JP" altLang="en-US"/>
          </a:p>
        </p:txBody>
      </p:sp>
    </p:spTree>
    <p:extLst>
      <p:ext uri="{BB962C8B-B14F-4D97-AF65-F5344CB8AC3E}">
        <p14:creationId xmlns:p14="http://schemas.microsoft.com/office/powerpoint/2010/main" val="174667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3</a:t>
            </a:fld>
            <a:endParaRPr kumimoji="1" lang="ja-JP" altLang="en-US"/>
          </a:p>
        </p:txBody>
      </p:sp>
    </p:spTree>
    <p:extLst>
      <p:ext uri="{BB962C8B-B14F-4D97-AF65-F5344CB8AC3E}">
        <p14:creationId xmlns:p14="http://schemas.microsoft.com/office/powerpoint/2010/main" val="279897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4</a:t>
            </a:fld>
            <a:endParaRPr kumimoji="1" lang="ja-JP" altLang="en-US"/>
          </a:p>
        </p:txBody>
      </p:sp>
    </p:spTree>
    <p:extLst>
      <p:ext uri="{BB962C8B-B14F-4D97-AF65-F5344CB8AC3E}">
        <p14:creationId xmlns:p14="http://schemas.microsoft.com/office/powerpoint/2010/main" val="375196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5</a:t>
            </a:fld>
            <a:endParaRPr kumimoji="1" lang="ja-JP" altLang="en-US"/>
          </a:p>
        </p:txBody>
      </p:sp>
    </p:spTree>
    <p:extLst>
      <p:ext uri="{BB962C8B-B14F-4D97-AF65-F5344CB8AC3E}">
        <p14:creationId xmlns:p14="http://schemas.microsoft.com/office/powerpoint/2010/main" val="395053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6</a:t>
            </a:fld>
            <a:endParaRPr kumimoji="1" lang="ja-JP" altLang="en-US"/>
          </a:p>
        </p:txBody>
      </p:sp>
    </p:spTree>
    <p:extLst>
      <p:ext uri="{BB962C8B-B14F-4D97-AF65-F5344CB8AC3E}">
        <p14:creationId xmlns:p14="http://schemas.microsoft.com/office/powerpoint/2010/main" val="97762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7</a:t>
            </a:fld>
            <a:endParaRPr kumimoji="1" lang="ja-JP" altLang="en-US"/>
          </a:p>
        </p:txBody>
      </p:sp>
    </p:spTree>
    <p:extLst>
      <p:ext uri="{BB962C8B-B14F-4D97-AF65-F5344CB8AC3E}">
        <p14:creationId xmlns:p14="http://schemas.microsoft.com/office/powerpoint/2010/main" val="22971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99A0639-1EA7-3D4D-8A32-B6BC46BD1005}" type="slidenum">
              <a:rPr kumimoji="1" lang="ja-JP" altLang="en-US" smtClean="0"/>
              <a:t>8</a:t>
            </a:fld>
            <a:endParaRPr kumimoji="1" lang="ja-JP" altLang="en-US"/>
          </a:p>
        </p:txBody>
      </p:sp>
    </p:spTree>
    <p:extLst>
      <p:ext uri="{BB962C8B-B14F-4D97-AF65-F5344CB8AC3E}">
        <p14:creationId xmlns:p14="http://schemas.microsoft.com/office/powerpoint/2010/main" val="287489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13A37A30-AB64-AA49-9C46-6E9B931AC4B3}"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9495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311401"/>
            <a:ext cx="6172200" cy="653750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C5CC3CFA-06D1-C745-AA76-7F22D2EC1F48}"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412296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DE9E6531-1484-0045-A4A2-D1A014B52873}"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77166760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5"/>
            <a:ext cx="1600200" cy="527403"/>
          </a:xfrm>
          <a:prstGeom prst="rect">
            <a:avLst/>
          </a:prstGeom>
        </p:spPr>
        <p:txBody>
          <a:bodyPr/>
          <a:lstStyle/>
          <a:p>
            <a:fld id="{DE9E6531-1484-0045-A4A2-D1A014B52873}"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5" name="スライド番号プレースホルダー 4"/>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29987492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143983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729437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863647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334779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2073980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415389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80478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342900" y="2311401"/>
            <a:ext cx="6172200" cy="6537502"/>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13B30101-B53C-B446-925A-37A8B61815A7}"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011702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358460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3733422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2329240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8A6777-3B15-9049-98F7-79B934EBB649}"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3741066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57082AD-C3E2-C44A-900D-46FB72DB269F}"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2771858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2BAAA62-6D63-5647-9A87-E1FD152BAF59}"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556938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7DBA266-1A8A-1548-894A-E102B5635009}"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282111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7B9130A-91DD-AA45-BC7B-730A9BEC343A}"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253736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9A0ACBC-5852-D14C-B865-608805800601}"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2171654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D96412-F8C9-804D-963A-020448552BD0}"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385854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a:prstGeom prst="rect">
            <a:avLst/>
          </a:prstGeo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83F39FAF-B9B7-524C-818F-85913B1ECCE4}"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348247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F286FC7-565A-DF4F-A860-41526EBA4964}"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826069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4518A67-4970-A749-89C8-1B599721074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3808165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8118F0-0EE2-6F42-AD9F-64AA497EE38D}"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4033437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1EAF45-1843-FA45-B335-887F37563444}"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839495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55DD5C-8716-0445-837D-F8A3BF6A87AD}"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524569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57082AD-C3E2-C44A-900D-46FB72DB269F}"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094455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8DDDBDD-D7C9-CF42-B5C8-EC89C5000542}"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375702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2BAAA62-6D63-5647-9A87-E1FD152BAF59}"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4049796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7DBA266-1A8A-1548-894A-E102B5635009}"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111500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7B9130A-91DD-AA45-BC7B-730A9BEC343A}"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340126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E6F1C9A8-C539-2B4F-8234-16F31075B36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74040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9A0ACBC-5852-D14C-B865-608805800601}"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795401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D96412-F8C9-804D-963A-020448552BD0}"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767665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F286FC7-565A-DF4F-A860-41526EBA4964}"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3842102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4518A67-4970-A749-89C8-1B599721074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2455897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8118F0-0EE2-6F42-AD9F-64AA497EE38D}"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09594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1EAF45-1843-FA45-B335-887F37563444}"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3105932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55DD5C-8716-0445-837D-F8A3BF6A87AD}"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387633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57B7CA-BB40-9E44-8046-23F826CC0AFF}"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2050823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3BA328-A609-D247-8629-E4D8CC297F36}"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2273964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657B3C-8172-964E-9285-4E3A162FB6F0}"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286229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342900" y="9181395"/>
            <a:ext cx="1600200" cy="527403"/>
          </a:xfrm>
          <a:prstGeom prst="rect">
            <a:avLst/>
          </a:prstGeom>
        </p:spPr>
        <p:txBody>
          <a:bodyPr/>
          <a:lstStyle/>
          <a:p>
            <a:fld id="{A10975D6-AEB7-5744-9F4B-27BD3C5471FF}"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9" name="スライド番号プレースホルダー 8"/>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0189258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B886CAA-1217-8B40-B6FB-2E2BD1BB8C0B}"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1095619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4AC9FE9-7C8E-BA4A-9A6C-E58E81E09DD0}"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18049810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
        <p:nvSpPr>
          <p:cNvPr id="6" name="正方形/長方形 5"/>
          <p:cNvSpPr/>
          <p:nvPr userDrawn="1"/>
        </p:nvSpPr>
        <p:spPr>
          <a:xfrm>
            <a:off x="0" y="0"/>
            <a:ext cx="6858000" cy="3168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9708796"/>
            <a:ext cx="6858000" cy="1972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661177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198FB2-A453-3042-AF25-846713FA01FD}"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3791033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9787C1-C1B6-2941-A601-12A419434C85}"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308554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347245-4A4B-A449-85D2-B909CF26B4A3}"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2867647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73D057-4976-5244-950A-529EFE5D90EA}"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567038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13A37A30-AB64-AA49-9C46-6E9B931AC4B3}"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596014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342900" y="2311401"/>
            <a:ext cx="6172200" cy="6537502"/>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13B30101-B53C-B446-925A-37A8B61815A7}"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608354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a:prstGeom prst="rect">
            <a:avLst/>
          </a:prstGeo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83F39FAF-B9B7-524C-818F-85913B1ECCE4}"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58554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5"/>
            <a:ext cx="1600200" cy="527403"/>
          </a:xfrm>
          <a:prstGeom prst="rect">
            <a:avLst/>
          </a:prstGeom>
        </p:spPr>
        <p:txBody>
          <a:bodyPr/>
          <a:lstStyle/>
          <a:p>
            <a:fld id="{BDDEF476-A32A-9849-9894-224EA252E8F7}"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5" name="スライド番号プレースホルダー 4"/>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187808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E6F1C9A8-C539-2B4F-8234-16F31075B36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1754597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342900" y="9181395"/>
            <a:ext cx="1600200" cy="527403"/>
          </a:xfrm>
          <a:prstGeom prst="rect">
            <a:avLst/>
          </a:prstGeom>
        </p:spPr>
        <p:txBody>
          <a:bodyPr/>
          <a:lstStyle/>
          <a:p>
            <a:fld id="{A10975D6-AEB7-5744-9F4B-27BD3C5471FF}"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9" name="スライド番号プレースホルダー 8"/>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793698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5"/>
            <a:ext cx="1600200" cy="527403"/>
          </a:xfrm>
          <a:prstGeom prst="rect">
            <a:avLst/>
          </a:prstGeom>
        </p:spPr>
        <p:txBody>
          <a:bodyPr/>
          <a:lstStyle/>
          <a:p>
            <a:fld id="{BDDEF476-A32A-9849-9894-224EA252E8F7}"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5" name="スライド番号プレースホルダー 4"/>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182932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5"/>
            <a:ext cx="1600200" cy="527403"/>
          </a:xfrm>
          <a:prstGeom prst="rect">
            <a:avLst/>
          </a:prstGeom>
        </p:spPr>
        <p:txBody>
          <a:bodyPr/>
          <a:lstStyle/>
          <a:p>
            <a:fld id="{3EBD7820-E2B1-9840-99E9-5CF0F5DB2C4C}"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4" name="スライド番号プレースホルダー 3"/>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0037820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a:prstGeom prst="rect">
            <a:avLst/>
          </a:prstGeo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4D7BDD95-570A-FC4B-AB44-40C3FCC2D2E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170785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a:prstGeom prst="rect">
            <a:avLst/>
          </a:prstGeo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1538D803-DACC-8343-9503-DD8583963297}"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810246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311401"/>
            <a:ext cx="6172200" cy="653750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C5CC3CFA-06D1-C745-AA76-7F22D2EC1F48}"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842852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AA457F06-5D19-6A40-A00C-87E2C03F364B}"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460556922"/>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5"/>
            <a:ext cx="1600200" cy="527403"/>
          </a:xfrm>
          <a:prstGeom prst="rect">
            <a:avLst/>
          </a:prstGeom>
        </p:spPr>
        <p:txBody>
          <a:bodyPr/>
          <a:lstStyle/>
          <a:p>
            <a:fld id="{AA457F06-5D19-6A40-A00C-87E2C03F364B}" type="datetimeFigureOut">
              <a:rPr kumimoji="1" lang="ja-JP" altLang="en-US" smtClean="0"/>
              <a:t>2020/11/13</a:t>
            </a:fld>
            <a:endParaRPr kumimoji="1" lang="ja-JP" altLang="en-US"/>
          </a:p>
        </p:txBody>
      </p:sp>
      <p:sp>
        <p:nvSpPr>
          <p:cNvPr id="4" name="フッター プレースホルダー 3"/>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5" name="スライド番号プレースホルダー 4"/>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650126685"/>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30903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5"/>
            <a:ext cx="1600200" cy="527403"/>
          </a:xfrm>
          <a:prstGeom prst="rect">
            <a:avLst/>
          </a:prstGeom>
        </p:spPr>
        <p:txBody>
          <a:bodyPr/>
          <a:lstStyle/>
          <a:p>
            <a:fld id="{3EBD7820-E2B1-9840-99E9-5CF0F5DB2C4C}"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4" name="スライド番号プレースホルダー 3"/>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2025003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12256016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3873728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1726718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2546778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4200651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2890847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11619070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3556349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41109735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BD9405-61A4-BA40-9787-22909B5EB7AB}"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10633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a:prstGeom prst="rect">
            <a:avLst/>
          </a:prstGeo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4D7BDD95-570A-FC4B-AB44-40C3FCC2D2E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656476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13A37A30-AB64-AA49-9C46-6E9B931AC4B3}"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1823267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342900" y="2311401"/>
            <a:ext cx="6172200" cy="6537502"/>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13B30101-B53C-B446-925A-37A8B61815A7}"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418225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a:prstGeom prst="rect">
            <a:avLst/>
          </a:prstGeo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83F39FAF-B9B7-524C-818F-85913B1ECCE4}"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4098078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E6F1C9A8-C539-2B4F-8234-16F31075B36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6292080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342900" y="9181395"/>
            <a:ext cx="1600200" cy="527403"/>
          </a:xfrm>
          <a:prstGeom prst="rect">
            <a:avLst/>
          </a:prstGeom>
        </p:spPr>
        <p:txBody>
          <a:bodyPr/>
          <a:lstStyle/>
          <a:p>
            <a:fld id="{A10975D6-AEB7-5744-9F4B-27BD3C5471FF}"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9" name="スライド番号プレースホルダー 8"/>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445480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5"/>
            <a:ext cx="1600200" cy="527403"/>
          </a:xfrm>
          <a:prstGeom prst="rect">
            <a:avLst/>
          </a:prstGeom>
        </p:spPr>
        <p:txBody>
          <a:bodyPr/>
          <a:lstStyle/>
          <a:p>
            <a:fld id="{BDDEF476-A32A-9849-9894-224EA252E8F7}"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5" name="スライド番号プレースホルダー 4"/>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13461715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5"/>
            <a:ext cx="1600200" cy="527403"/>
          </a:xfrm>
          <a:prstGeom prst="rect">
            <a:avLst/>
          </a:prstGeom>
        </p:spPr>
        <p:txBody>
          <a:bodyPr/>
          <a:lstStyle/>
          <a:p>
            <a:fld id="{3EBD7820-E2B1-9840-99E9-5CF0F5DB2C4C}"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4" name="スライド番号プレースホルダー 3"/>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8513794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a:prstGeom prst="rect">
            <a:avLst/>
          </a:prstGeo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4D7BDD95-570A-FC4B-AB44-40C3FCC2D2E4}"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19687994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a:prstGeom prst="rect">
            <a:avLst/>
          </a:prstGeo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1538D803-DACC-8343-9503-DD8583963297}"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4350890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311401"/>
            <a:ext cx="6172200" cy="653750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C5CC3CFA-06D1-C745-AA76-7F22D2EC1F48}"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363869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a:prstGeom prst="rect">
            <a:avLst/>
          </a:prstGeo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5"/>
            <a:ext cx="1600200" cy="527403"/>
          </a:xfrm>
          <a:prstGeom prst="rect">
            <a:avLst/>
          </a:prstGeom>
        </p:spPr>
        <p:txBody>
          <a:bodyPr/>
          <a:lstStyle/>
          <a:p>
            <a:fld id="{1538D803-DACC-8343-9503-DD8583963297}"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7" name="スライド番号プレースホルダー 6"/>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1922992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5"/>
            <a:ext cx="1600200" cy="527403"/>
          </a:xfrm>
          <a:prstGeom prst="rect">
            <a:avLst/>
          </a:prstGeom>
        </p:spPr>
        <p:txBody>
          <a:bodyPr/>
          <a:lstStyle/>
          <a:p>
            <a:fld id="{AA457F06-5D19-6A40-A00C-87E2C03F364B}" type="datetimeFigureOut">
              <a:rPr kumimoji="1" lang="ja-JP" altLang="en-US" smtClean="0"/>
              <a:t>2020/11/13</a:t>
            </a:fld>
            <a:endParaRPr kumimoji="1" lang="ja-JP" altLang="en-US"/>
          </a:p>
        </p:txBody>
      </p:sp>
      <p:sp>
        <p:nvSpPr>
          <p:cNvPr id="5" name="フッター プレースホルダー 4"/>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6" name="スライド番号プレースホルダー 5"/>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2100438937"/>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5"/>
            <a:ext cx="1600200" cy="527403"/>
          </a:xfrm>
          <a:prstGeom prst="rect">
            <a:avLst/>
          </a:prstGeom>
        </p:spPr>
        <p:txBody>
          <a:bodyPr/>
          <a:lstStyle/>
          <a:p>
            <a:fld id="{AA457F06-5D19-6A40-A00C-87E2C03F364B}" type="datetimeFigureOut">
              <a:rPr kumimoji="1" lang="ja-JP" altLang="en-US" smtClean="0"/>
              <a:t>2020/11/13</a:t>
            </a:fld>
            <a:endParaRPr kumimoji="1" lang="ja-JP" altLang="en-US"/>
          </a:p>
        </p:txBody>
      </p:sp>
      <p:sp>
        <p:nvSpPr>
          <p:cNvPr id="4" name="フッター プレースホルダー 3"/>
          <p:cNvSpPr>
            <a:spLocks noGrp="1"/>
          </p:cNvSpPr>
          <p:nvPr>
            <p:ph type="ftr" sz="quarter" idx="11"/>
          </p:nvPr>
        </p:nvSpPr>
        <p:spPr>
          <a:xfrm>
            <a:off x="2343150" y="9181395"/>
            <a:ext cx="2171700" cy="527403"/>
          </a:xfrm>
          <a:prstGeom prst="rect">
            <a:avLst/>
          </a:prstGeom>
        </p:spPr>
        <p:txBody>
          <a:bodyPr/>
          <a:lstStyle/>
          <a:p>
            <a:r>
              <a:rPr kumimoji="1" lang="ja-JP" altLang="en-US"/>
              <a:t>真宗大谷派東京教区</a:t>
            </a:r>
          </a:p>
        </p:txBody>
      </p:sp>
      <p:sp>
        <p:nvSpPr>
          <p:cNvPr id="5" name="スライド番号プレースホルダー 4"/>
          <p:cNvSpPr>
            <a:spLocks noGrp="1"/>
          </p:cNvSpPr>
          <p:nvPr>
            <p:ph type="sldNum" sz="quarter" idx="12"/>
          </p:nvPr>
        </p:nvSpPr>
        <p:spPr/>
        <p:txBody>
          <a:bodyPr/>
          <a:lstStyle/>
          <a:p>
            <a:fld id="{ED2C9AC3-C11F-0A4C-9B1D-1811D7836FC7}" type="slidenum">
              <a:rPr kumimoji="1" lang="ja-JP" altLang="en-US" smtClean="0"/>
              <a:t>‹#›</a:t>
            </a:fld>
            <a:endParaRPr kumimoji="1" lang="ja-JP" altLang="en-US"/>
          </a:p>
        </p:txBody>
      </p:sp>
    </p:spTree>
    <p:extLst>
      <p:ext uri="{BB962C8B-B14F-4D97-AF65-F5344CB8AC3E}">
        <p14:creationId xmlns:p14="http://schemas.microsoft.com/office/powerpoint/2010/main" val="195282649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2C9AC3-C11F-0A4C-9B1D-1811D7836FC7}" type="slidenum">
              <a:rPr kumimoji="1" lang="ja-JP" altLang="en-US" smtClean="0"/>
              <a:t>‹#›</a:t>
            </a:fld>
            <a:endParaRPr kumimoji="1" lang="ja-JP" altLang="en-US"/>
          </a:p>
        </p:txBody>
      </p:sp>
      <p:sp>
        <p:nvSpPr>
          <p:cNvPr id="7"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ja-JP" altLang="en-US"/>
              <a:t>真宗大谷派東京教区</a:t>
            </a:r>
          </a:p>
        </p:txBody>
      </p:sp>
    </p:spTree>
    <p:extLst>
      <p:ext uri="{BB962C8B-B14F-4D97-AF65-F5344CB8AC3E}">
        <p14:creationId xmlns:p14="http://schemas.microsoft.com/office/powerpoint/2010/main" val="377535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38A6777-3B15-9049-98F7-79B934EBB649}" type="datetimeFigureOut">
              <a:rPr kumimoji="1" lang="ja-JP" altLang="en-US" smtClean="0"/>
              <a:t>2020/11/13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C1729BE-7B06-0041-8049-9522C6C2FD90}" type="slidenum">
              <a:rPr kumimoji="1" lang="ja-JP" altLang="en-US" smtClean="0"/>
              <a:t>‹#›</a:t>
            </a:fld>
            <a:endParaRPr kumimoji="1" lang="ja-JP" altLang="en-US"/>
          </a:p>
        </p:txBody>
      </p:sp>
    </p:spTree>
    <p:extLst>
      <p:ext uri="{BB962C8B-B14F-4D97-AF65-F5344CB8AC3E}">
        <p14:creationId xmlns:p14="http://schemas.microsoft.com/office/powerpoint/2010/main" val="35142691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DDDBDD-D7C9-CF42-B5C8-EC89C5000542}" type="datetime1">
              <a:rPr kumimoji="1" lang="ja-JP" altLang="en-US" smtClean="0"/>
              <a:t>2020/11/13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14257860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DDDBDD-D7C9-CF42-B5C8-EC89C5000542}" type="datetime1">
              <a:rPr kumimoji="1" lang="ja-JP" altLang="en-US" smtClean="0"/>
              <a:t>2020/11/13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2A74DE2-4259-6144-B17F-4A1BEF76B6E2}" type="slidenum">
              <a:rPr kumimoji="1" lang="ja-JP" altLang="en-US" smtClean="0"/>
              <a:t>‹#›</a:t>
            </a:fld>
            <a:endParaRPr kumimoji="1" lang="ja-JP" altLang="en-US"/>
          </a:p>
        </p:txBody>
      </p:sp>
    </p:spTree>
    <p:extLst>
      <p:ext uri="{BB962C8B-B14F-4D97-AF65-F5344CB8AC3E}">
        <p14:creationId xmlns:p14="http://schemas.microsoft.com/office/powerpoint/2010/main" val="81536876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5FF7345-8352-E643-AC20-53F772E4452F}" type="datetime1">
              <a:rPr kumimoji="1" lang="ja-JP" altLang="en-US" smtClean="0"/>
              <a:t>2020/11/13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CCFCEB3-2E95-0D4E-98DB-39134C99C147}" type="slidenum">
              <a:rPr kumimoji="1" lang="ja-JP" altLang="en-US" smtClean="0"/>
              <a:t>‹#›</a:t>
            </a:fld>
            <a:endParaRPr kumimoji="1" lang="ja-JP" altLang="en-US"/>
          </a:p>
        </p:txBody>
      </p:sp>
    </p:spTree>
    <p:extLst>
      <p:ext uri="{BB962C8B-B14F-4D97-AF65-F5344CB8AC3E}">
        <p14:creationId xmlns:p14="http://schemas.microsoft.com/office/powerpoint/2010/main" val="217147016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hf hdr="0" ftr="0" dt="0"/>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2C9AC3-C11F-0A4C-9B1D-1811D7836FC7}" type="slidenum">
              <a:rPr kumimoji="1" lang="ja-JP" altLang="en-US" smtClean="0"/>
              <a:t>‹#›</a:t>
            </a:fld>
            <a:endParaRPr kumimoji="1" lang="ja-JP" altLang="en-US"/>
          </a:p>
        </p:txBody>
      </p:sp>
      <p:sp>
        <p:nvSpPr>
          <p:cNvPr id="7"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ja-JP" altLang="en-US"/>
              <a:t>真宗大谷派東京教区</a:t>
            </a:r>
          </a:p>
        </p:txBody>
      </p:sp>
    </p:spTree>
    <p:extLst>
      <p:ext uri="{BB962C8B-B14F-4D97-AF65-F5344CB8AC3E}">
        <p14:creationId xmlns:p14="http://schemas.microsoft.com/office/powerpoint/2010/main" val="283733423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hf hdr="0" dt="0"/>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BD9405-61A4-BA40-9787-22909B5EB7AB}" type="datetimeFigureOut">
              <a:rPr kumimoji="1" lang="ja-JP" altLang="en-US" smtClean="0"/>
              <a:t>2020/11/13</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6FA1651-0C69-8A4F-82FC-0ADBA4A51DAD}" type="slidenum">
              <a:rPr kumimoji="1" lang="ja-JP" altLang="en-US" smtClean="0"/>
              <a:t>‹#›</a:t>
            </a:fld>
            <a:endParaRPr kumimoji="1" lang="ja-JP" altLang="en-US"/>
          </a:p>
        </p:txBody>
      </p:sp>
    </p:spTree>
    <p:extLst>
      <p:ext uri="{BB962C8B-B14F-4D97-AF65-F5344CB8AC3E}">
        <p14:creationId xmlns:p14="http://schemas.microsoft.com/office/powerpoint/2010/main" val="195625326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2C9AC3-C11F-0A4C-9B1D-1811D7836FC7}" type="slidenum">
              <a:rPr kumimoji="1" lang="ja-JP" altLang="en-US" smtClean="0"/>
              <a:t>‹#›</a:t>
            </a:fld>
            <a:endParaRPr kumimoji="1" lang="ja-JP" altLang="en-US"/>
          </a:p>
        </p:txBody>
      </p:sp>
      <p:sp>
        <p:nvSpPr>
          <p:cNvPr id="7"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ja-JP" altLang="en-US"/>
              <a:t>真宗大谷派東京教区</a:t>
            </a:r>
          </a:p>
        </p:txBody>
      </p:sp>
    </p:spTree>
    <p:extLst>
      <p:ext uri="{BB962C8B-B14F-4D97-AF65-F5344CB8AC3E}">
        <p14:creationId xmlns:p14="http://schemas.microsoft.com/office/powerpoint/2010/main" val="2010806663"/>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Lst>
  <p:hf hdr="0" dt="0"/>
  <p:txStyles>
    <p:titleStyle>
      <a:lvl1pPr algn="ctr" defTabSz="3429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kumimoji="1"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kumimoji="1"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kumimoji="1"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zoom.u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zoom.us/"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hyperlink" Target="https://zoom.us/j/01234567890?pwd=ABCDEFG01234567" TargetMode="External"/><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9.xml"/><Relationship Id="rId6" Type="http://schemas.openxmlformats.org/officeDocument/2006/relationships/image" Target="../media/image23.png"/><Relationship Id="rId5" Type="http://schemas.openxmlformats.org/officeDocument/2006/relationships/hyperlink" Target="https://zoom.us/j/01234567890?pwd=ABCDEFG01234567" TargetMode="External"/><Relationship Id="rId4" Type="http://schemas.openxmlformats.org/officeDocument/2006/relationships/image" Target="../media/image25.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69.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28.jpeg"/><Relationship Id="rId12"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image" Target="../media/image32.png"/><Relationship Id="rId11" Type="http://schemas.openxmlformats.org/officeDocument/2006/relationships/image" Target="../media/image34.jpeg"/><Relationship Id="rId5" Type="http://schemas.openxmlformats.org/officeDocument/2006/relationships/image" Target="../media/image31.gif"/><Relationship Id="rId10" Type="http://schemas.openxmlformats.org/officeDocument/2006/relationships/image" Target="../media/image33.jpeg"/><Relationship Id="rId4" Type="http://schemas.openxmlformats.org/officeDocument/2006/relationships/image" Target="../media/image30.gif"/><Relationship Id="rId9" Type="http://schemas.openxmlformats.org/officeDocument/2006/relationships/image" Target="../media/image1.pn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ji-n.net/index.cgi" TargetMode="External"/><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E459DDEE-1E2B-A440-8D98-4CACC1868EE0}"/>
              </a:ext>
            </a:extLst>
          </p:cNvPr>
          <p:cNvSpPr/>
          <p:nvPr/>
        </p:nvSpPr>
        <p:spPr>
          <a:xfrm>
            <a:off x="-169933" y="5165228"/>
            <a:ext cx="7226188" cy="481959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ストライプ矢印 36">
            <a:extLst>
              <a:ext uri="{FF2B5EF4-FFF2-40B4-BE49-F238E27FC236}">
                <a16:creationId xmlns:a16="http://schemas.microsoft.com/office/drawing/2014/main" id="{489F15BD-0EBC-1C4D-A9AB-B89995FD0422}"/>
              </a:ext>
            </a:extLst>
          </p:cNvPr>
          <p:cNvSpPr/>
          <p:nvPr/>
        </p:nvSpPr>
        <p:spPr>
          <a:xfrm rot="5400000">
            <a:off x="2688192" y="4639743"/>
            <a:ext cx="1913901" cy="5998106"/>
          </a:xfrm>
          <a:prstGeom prst="stripedRightArrow">
            <a:avLst>
              <a:gd name="adj1" fmla="val 50000"/>
              <a:gd name="adj2" fmla="val 68215"/>
            </a:avLst>
          </a:prstGeom>
          <a:gradFill flip="none" rotWithShape="1">
            <a:gsLst>
              <a:gs pos="0">
                <a:schemeClr val="bg1">
                  <a:lumMod val="85000"/>
                </a:schemeClr>
              </a:gs>
              <a:gs pos="100000">
                <a:schemeClr val="bg1">
                  <a:lumMod val="75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D1C62CB5-DB84-AA48-BDDD-000AAB69BB37}"/>
              </a:ext>
            </a:extLst>
          </p:cNvPr>
          <p:cNvSpPr/>
          <p:nvPr/>
        </p:nvSpPr>
        <p:spPr>
          <a:xfrm>
            <a:off x="4473931" y="6255547"/>
            <a:ext cx="1724424" cy="999029"/>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97376ED-0513-A24F-B0E6-FA3E4E5B79E4}"/>
              </a:ext>
            </a:extLst>
          </p:cNvPr>
          <p:cNvSpPr txBox="1"/>
          <p:nvPr/>
        </p:nvSpPr>
        <p:spPr>
          <a:xfrm>
            <a:off x="4383381" y="6623250"/>
            <a:ext cx="2056641" cy="438582"/>
          </a:xfrm>
          <a:prstGeom prst="rect">
            <a:avLst/>
          </a:prstGeom>
          <a:noFill/>
        </p:spPr>
        <p:txBody>
          <a:bodyPr wrap="square" rtlCol="0">
            <a:spAutoFit/>
          </a:bodyPr>
          <a:lstStyle/>
          <a:p>
            <a:r>
              <a:rPr kumimoji="1" lang="ja-JP" altLang="en-US" sz="1200" b="1">
                <a:latin typeface="Meiryo" panose="020B0604030504040204" pitchFamily="34" charset="-128"/>
                <a:ea typeface="Meiryo" panose="020B0604030504040204" pitchFamily="34" charset="-128"/>
              </a:rPr>
              <a:t>　　　ブラウザで参加</a:t>
            </a:r>
            <a:endParaRPr kumimoji="1" lang="en-US" altLang="ja-JP" sz="1200" b="1" dirty="0">
              <a:latin typeface="Meiryo" panose="020B0604030504040204" pitchFamily="34" charset="-128"/>
              <a:ea typeface="Meiryo" panose="020B0604030504040204" pitchFamily="34" charset="-128"/>
            </a:endParaRPr>
          </a:p>
          <a:p>
            <a:r>
              <a:rPr kumimoji="1" lang="ja-JP" altLang="en-US" sz="1050" b="1">
                <a:latin typeface="Meiryo" panose="020B0604030504040204" pitchFamily="34" charset="-128"/>
                <a:ea typeface="Meiryo" panose="020B0604030504040204" pitchFamily="34" charset="-128"/>
              </a:rPr>
              <a:t>（アプリ設定できない場合）</a:t>
            </a:r>
          </a:p>
        </p:txBody>
      </p:sp>
      <p:sp>
        <p:nvSpPr>
          <p:cNvPr id="28" name="角丸四角形 27">
            <a:extLst>
              <a:ext uri="{FF2B5EF4-FFF2-40B4-BE49-F238E27FC236}">
                <a16:creationId xmlns:a16="http://schemas.microsoft.com/office/drawing/2014/main" id="{EC3BF158-CD51-794E-8494-977AE82DF9E2}"/>
              </a:ext>
            </a:extLst>
          </p:cNvPr>
          <p:cNvSpPr/>
          <p:nvPr/>
        </p:nvSpPr>
        <p:spPr>
          <a:xfrm>
            <a:off x="2576772" y="5850333"/>
            <a:ext cx="1652414" cy="1002359"/>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a:extLst>
              <a:ext uri="{FF2B5EF4-FFF2-40B4-BE49-F238E27FC236}">
                <a16:creationId xmlns:a16="http://schemas.microsoft.com/office/drawing/2014/main" id="{B2631379-1BE5-ED4C-8420-7DE8C48473C9}"/>
              </a:ext>
            </a:extLst>
          </p:cNvPr>
          <p:cNvSpPr/>
          <p:nvPr/>
        </p:nvSpPr>
        <p:spPr>
          <a:xfrm>
            <a:off x="608144" y="5847003"/>
            <a:ext cx="1652414" cy="1002359"/>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61387F5-EA07-1F4E-B74E-91B088D30E1C}"/>
              </a:ext>
            </a:extLst>
          </p:cNvPr>
          <p:cNvSpPr/>
          <p:nvPr/>
        </p:nvSpPr>
        <p:spPr>
          <a:xfrm>
            <a:off x="843977" y="5927427"/>
            <a:ext cx="1476184" cy="276999"/>
          </a:xfrm>
          <a:prstGeom prst="rect">
            <a:avLst/>
          </a:prstGeom>
        </p:spPr>
        <p:txBody>
          <a:bodyPr wrap="square">
            <a:spAutoFit/>
          </a:bodyPr>
          <a:lstStyle/>
          <a:p>
            <a:pPr>
              <a:spcAft>
                <a:spcPts val="0"/>
              </a:spcAft>
            </a:pPr>
            <a:r>
              <a:rPr lang="en-US" altLang="ja-JP" sz="1200" b="1" kern="100" dirty="0">
                <a:solidFill>
                  <a:srgbClr val="000000"/>
                </a:solidFill>
                <a:latin typeface="Meiryo" panose="020B0604030504040204" pitchFamily="34" charset="-128"/>
                <a:ea typeface="Meiryo" panose="020B0604030504040204" pitchFamily="34" charset="-128"/>
                <a:cs typeface="Times New Roman" panose="02020603050405020304" pitchFamily="18" charset="0"/>
              </a:rPr>
              <a:t> Zoom</a:t>
            </a:r>
            <a:r>
              <a:rPr lang="ja-JP" altLang="ja-JP" sz="1200" b="1"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アプリ</a:t>
            </a:r>
            <a:r>
              <a:rPr lang="ja-JP" altLang="en-US" sz="1200" b="1"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導入</a:t>
            </a:r>
            <a:endParaRPr lang="ja-JP" altLang="ja-JP" sz="1200" kern="100">
              <a:latin typeface="Meiryo" panose="020B0604030504040204" pitchFamily="34" charset="-128"/>
              <a:ea typeface="Meiryo" panose="020B0604030504040204" pitchFamily="34"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ADCDB013-4C30-1D47-8BA1-0D69BA09FC0A}"/>
              </a:ext>
            </a:extLst>
          </p:cNvPr>
          <p:cNvSpPr/>
          <p:nvPr/>
        </p:nvSpPr>
        <p:spPr>
          <a:xfrm>
            <a:off x="2875717" y="5942258"/>
            <a:ext cx="1516313" cy="276999"/>
          </a:xfrm>
          <a:prstGeom prst="rect">
            <a:avLst/>
          </a:prstGeom>
        </p:spPr>
        <p:txBody>
          <a:bodyPr wrap="square">
            <a:spAutoFit/>
          </a:bodyPr>
          <a:lstStyle/>
          <a:p>
            <a:pPr>
              <a:spcAft>
                <a:spcPts val="0"/>
              </a:spcAft>
            </a:pPr>
            <a:r>
              <a:rPr lang="en-US" altLang="ja-JP" sz="1200" b="1" kern="100" dirty="0">
                <a:solidFill>
                  <a:srgbClr val="000000"/>
                </a:solidFill>
                <a:latin typeface="Meiryo" panose="020B0604030504040204" pitchFamily="34" charset="-128"/>
                <a:ea typeface="Meiryo" panose="020B0604030504040204" pitchFamily="34" charset="-128"/>
                <a:cs typeface="Times New Roman" panose="02020603050405020304" pitchFamily="18" charset="0"/>
              </a:rPr>
              <a:t>Zoom</a:t>
            </a:r>
            <a:r>
              <a:rPr lang="ja-JP" altLang="ja-JP" sz="1200" b="1"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アプリ</a:t>
            </a:r>
            <a:r>
              <a:rPr lang="ja-JP" altLang="en-US" sz="1200" b="1" kern="100">
                <a:solidFill>
                  <a:srgbClr val="000000"/>
                </a:solidFill>
                <a:latin typeface="Meiryo" panose="020B0604030504040204" pitchFamily="34" charset="-128"/>
                <a:ea typeface="Meiryo" panose="020B0604030504040204" pitchFamily="34" charset="-128"/>
                <a:cs typeface="Times New Roman" panose="02020603050405020304" pitchFamily="18" charset="0"/>
              </a:rPr>
              <a:t>導入</a:t>
            </a:r>
            <a:endParaRPr lang="ja-JP" altLang="ja-JP" sz="1200" kern="100">
              <a:latin typeface="Meiryo" panose="020B0604030504040204" pitchFamily="34" charset="-128"/>
              <a:ea typeface="Meiryo" panose="020B0604030504040204" pitchFamily="34" charset="-128"/>
              <a:cs typeface="Times New Roman" panose="02020603050405020304" pitchFamily="18" charset="0"/>
            </a:endParaRPr>
          </a:p>
        </p:txBody>
      </p:sp>
      <p:pic>
        <p:nvPicPr>
          <p:cNvPr id="22" name="Google Shape;92;p14">
            <a:extLst>
              <a:ext uri="{FF2B5EF4-FFF2-40B4-BE49-F238E27FC236}">
                <a16:creationId xmlns:a16="http://schemas.microsoft.com/office/drawing/2014/main" id="{78DA3D08-0D30-F344-AB3C-757C9950DB28}"/>
              </a:ext>
            </a:extLst>
          </p:cNvPr>
          <p:cNvPicPr/>
          <p:nvPr/>
        </p:nvPicPr>
        <p:blipFill>
          <a:blip r:embed="rId3">
            <a:alphaModFix/>
          </a:blip>
          <a:stretch>
            <a:fillRect/>
          </a:stretch>
        </p:blipFill>
        <p:spPr>
          <a:xfrm>
            <a:off x="2881001" y="6317880"/>
            <a:ext cx="312240" cy="492079"/>
          </a:xfrm>
          <a:prstGeom prst="rect">
            <a:avLst/>
          </a:prstGeom>
          <a:noFill/>
          <a:ln>
            <a:noFill/>
          </a:ln>
        </p:spPr>
      </p:pic>
      <p:sp>
        <p:nvSpPr>
          <p:cNvPr id="25" name="テキスト ボックス 24">
            <a:extLst>
              <a:ext uri="{FF2B5EF4-FFF2-40B4-BE49-F238E27FC236}">
                <a16:creationId xmlns:a16="http://schemas.microsoft.com/office/drawing/2014/main" id="{EBB19C7E-26C6-5346-A284-C4811243F994}"/>
              </a:ext>
            </a:extLst>
          </p:cNvPr>
          <p:cNvSpPr txBox="1"/>
          <p:nvPr/>
        </p:nvSpPr>
        <p:spPr>
          <a:xfrm>
            <a:off x="1388688" y="6317880"/>
            <a:ext cx="902359" cy="276999"/>
          </a:xfrm>
          <a:prstGeom prst="rect">
            <a:avLst/>
          </a:prstGeom>
          <a:noFill/>
        </p:spPr>
        <p:txBody>
          <a:bodyPr wrap="square" rtlCol="0">
            <a:spAutoFit/>
          </a:bodyPr>
          <a:lstStyle/>
          <a:p>
            <a:r>
              <a:rPr kumimoji="1" lang="ja-JP" altLang="en-US" sz="1200" b="1">
                <a:latin typeface="Meiryo" panose="020B0604030504040204" pitchFamily="34" charset="-128"/>
                <a:ea typeface="Meiryo" panose="020B0604030504040204" pitchFamily="34" charset="-128"/>
              </a:rPr>
              <a:t>パソコン</a:t>
            </a:r>
          </a:p>
        </p:txBody>
      </p:sp>
      <p:sp>
        <p:nvSpPr>
          <p:cNvPr id="27" name="テキスト ボックス 26">
            <a:extLst>
              <a:ext uri="{FF2B5EF4-FFF2-40B4-BE49-F238E27FC236}">
                <a16:creationId xmlns:a16="http://schemas.microsoft.com/office/drawing/2014/main" id="{A673E50C-1D4A-9A46-8864-724501DE96B1}"/>
              </a:ext>
            </a:extLst>
          </p:cNvPr>
          <p:cNvSpPr txBox="1"/>
          <p:nvPr/>
        </p:nvSpPr>
        <p:spPr>
          <a:xfrm>
            <a:off x="3131114" y="6310797"/>
            <a:ext cx="1290983" cy="415498"/>
          </a:xfrm>
          <a:prstGeom prst="rect">
            <a:avLst/>
          </a:prstGeom>
          <a:noFill/>
        </p:spPr>
        <p:txBody>
          <a:bodyPr wrap="square" rtlCol="0">
            <a:spAutoFit/>
          </a:bodyPr>
          <a:lstStyle/>
          <a:p>
            <a:r>
              <a:rPr kumimoji="1" lang="ja-JP" altLang="en-US" sz="1050" b="1">
                <a:latin typeface="Meiryo" panose="020B0604030504040204" pitchFamily="34" charset="-128"/>
                <a:ea typeface="Meiryo" panose="020B0604030504040204" pitchFamily="34" charset="-128"/>
              </a:rPr>
              <a:t>スマートフォン</a:t>
            </a:r>
            <a:endParaRPr kumimoji="1" lang="en-US" altLang="ja-JP" sz="1050" b="1" dirty="0">
              <a:latin typeface="Meiryo" panose="020B0604030504040204" pitchFamily="34" charset="-128"/>
              <a:ea typeface="Meiryo" panose="020B0604030504040204" pitchFamily="34" charset="-128"/>
            </a:endParaRPr>
          </a:p>
          <a:p>
            <a:r>
              <a:rPr lang="ja-JP" altLang="en-US" sz="1050" b="1">
                <a:latin typeface="Meiryo" panose="020B0604030504040204" pitchFamily="34" charset="-128"/>
                <a:ea typeface="Meiryo" panose="020B0604030504040204" pitchFamily="34" charset="-128"/>
              </a:rPr>
              <a:t>タブレット</a:t>
            </a:r>
            <a:endParaRPr kumimoji="1" lang="ja-JP" altLang="en-US" sz="1050" b="1">
              <a:latin typeface="Meiryo" panose="020B0604030504040204" pitchFamily="34" charset="-128"/>
              <a:ea typeface="Meiryo" panose="020B0604030504040204" pitchFamily="34" charset="-128"/>
            </a:endParaRPr>
          </a:p>
        </p:txBody>
      </p:sp>
      <p:sp>
        <p:nvSpPr>
          <p:cNvPr id="6" name="フッター プレースホルダー 5">
            <a:extLst>
              <a:ext uri="{FF2B5EF4-FFF2-40B4-BE49-F238E27FC236}">
                <a16:creationId xmlns:a16="http://schemas.microsoft.com/office/drawing/2014/main" id="{E92F4406-48B5-DE43-8B51-56649F651A11}"/>
              </a:ext>
            </a:extLst>
          </p:cNvPr>
          <p:cNvSpPr>
            <a:spLocks noGrp="1"/>
          </p:cNvSpPr>
          <p:nvPr>
            <p:ph type="ftr" sz="quarter" idx="11"/>
          </p:nvPr>
        </p:nvSpPr>
        <p:spPr>
          <a:xfrm>
            <a:off x="2327070" y="9378597"/>
            <a:ext cx="2171700" cy="527403"/>
          </a:xfrm>
        </p:spPr>
        <p:txBody>
          <a:bodyPr/>
          <a:lstStyle/>
          <a:p>
            <a:r>
              <a:rPr kumimoji="1" lang="ja-JP" altLang="en-US"/>
              <a:t>真宗大谷派東京教区</a:t>
            </a:r>
          </a:p>
        </p:txBody>
      </p:sp>
      <p:sp>
        <p:nvSpPr>
          <p:cNvPr id="7" name="スライド番号プレースホルダー 6">
            <a:extLst>
              <a:ext uri="{FF2B5EF4-FFF2-40B4-BE49-F238E27FC236}">
                <a16:creationId xmlns:a16="http://schemas.microsoft.com/office/drawing/2014/main" id="{6D6274D8-ACCF-5E4C-9552-E47225F1BA02}"/>
              </a:ext>
            </a:extLst>
          </p:cNvPr>
          <p:cNvSpPr>
            <a:spLocks noGrp="1"/>
          </p:cNvSpPr>
          <p:nvPr>
            <p:ph type="sldNum" sz="quarter" idx="12"/>
          </p:nvPr>
        </p:nvSpPr>
        <p:spPr>
          <a:xfrm>
            <a:off x="4938981" y="9378596"/>
            <a:ext cx="1600200" cy="527403"/>
          </a:xfrm>
        </p:spPr>
        <p:txBody>
          <a:bodyPr/>
          <a:lstStyle/>
          <a:p>
            <a:fld id="{ED2C9AC3-C11F-0A4C-9B1D-1811D7836FC7}" type="slidenum">
              <a:rPr kumimoji="1" lang="ja-JP" altLang="en-US" sz="1600" b="1" smtClean="0"/>
              <a:t>1</a:t>
            </a:fld>
            <a:endParaRPr kumimoji="1" lang="ja-JP" altLang="en-US" sz="1600" b="1"/>
          </a:p>
        </p:txBody>
      </p:sp>
      <p:sp>
        <p:nvSpPr>
          <p:cNvPr id="14" name="正方形/長方形 13">
            <a:extLst>
              <a:ext uri="{FF2B5EF4-FFF2-40B4-BE49-F238E27FC236}">
                <a16:creationId xmlns:a16="http://schemas.microsoft.com/office/drawing/2014/main" id="{E20BE157-DC96-D748-8538-47816FED89BC}"/>
              </a:ext>
            </a:extLst>
          </p:cNvPr>
          <p:cNvSpPr/>
          <p:nvPr/>
        </p:nvSpPr>
        <p:spPr>
          <a:xfrm>
            <a:off x="173266" y="5310447"/>
            <a:ext cx="5107952" cy="315471"/>
          </a:xfrm>
          <a:prstGeom prst="rect">
            <a:avLst/>
          </a:prstGeom>
        </p:spPr>
        <p:txBody>
          <a:bodyPr wrap="square">
            <a:spAutoFit/>
          </a:bodyPr>
          <a:lstStyle/>
          <a:p>
            <a:pPr>
              <a:lnSpc>
                <a:spcPts val="1600"/>
              </a:lnSpc>
              <a:spcAft>
                <a:spcPts val="0"/>
              </a:spcAft>
            </a:pPr>
            <a:r>
              <a:rPr lang="ja-JP" altLang="ja-JP" kern="100">
                <a:latin typeface="Meiryo" panose="020B0604030504040204" pitchFamily="34" charset="-128"/>
                <a:ea typeface="Meiryo" panose="020B0604030504040204" pitchFamily="34" charset="-128"/>
                <a:cs typeface="Times New Roman" panose="02020603050405020304" pitchFamily="18" charset="0"/>
              </a:rPr>
              <a:t>◆もくじ　（</a:t>
            </a:r>
            <a:r>
              <a:rPr lang="ja-JP" altLang="en-US" kern="100">
                <a:latin typeface="Meiryo" panose="020B0604030504040204" pitchFamily="34" charset="-128"/>
                <a:ea typeface="Meiryo" panose="020B0604030504040204" pitchFamily="34" charset="-128"/>
                <a:cs typeface="Times New Roman" panose="02020603050405020304" pitchFamily="18" charset="0"/>
              </a:rPr>
              <a:t>アプリ導入</a:t>
            </a:r>
            <a:r>
              <a:rPr lang="ja-JP" altLang="ja-JP" kern="100">
                <a:latin typeface="Meiryo" panose="020B0604030504040204" pitchFamily="34" charset="-128"/>
                <a:ea typeface="Meiryo" panose="020B0604030504040204" pitchFamily="34" charset="-128"/>
                <a:cs typeface="Times New Roman" panose="02020603050405020304" pitchFamily="18" charset="0"/>
              </a:rPr>
              <a:t>から参加までの流れ</a:t>
            </a:r>
            <a:r>
              <a:rPr lang="ja-JP" altLang="ja-JP" b="1" kern="100">
                <a:latin typeface="游明朝" panose="02020400000000000000" pitchFamily="18" charset="-128"/>
                <a:ea typeface="游明朝" panose="02020400000000000000" pitchFamily="18" charset="-128"/>
                <a:cs typeface="Times New Roman" panose="02020603050405020304" pitchFamily="18" charset="0"/>
              </a:rPr>
              <a:t>）</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C531903F-0556-514C-8A6A-CC3FD34E11B7}"/>
              </a:ext>
            </a:extLst>
          </p:cNvPr>
          <p:cNvSpPr/>
          <p:nvPr/>
        </p:nvSpPr>
        <p:spPr>
          <a:xfrm>
            <a:off x="606565" y="6994938"/>
            <a:ext cx="1828310" cy="466059"/>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FC9D890-3908-594F-B92F-69E47C8CDF02}"/>
              </a:ext>
            </a:extLst>
          </p:cNvPr>
          <p:cNvSpPr txBox="1"/>
          <p:nvPr/>
        </p:nvSpPr>
        <p:spPr>
          <a:xfrm>
            <a:off x="1043666" y="7108791"/>
            <a:ext cx="954107" cy="276999"/>
          </a:xfrm>
          <a:prstGeom prst="rect">
            <a:avLst/>
          </a:prstGeom>
          <a:noFill/>
        </p:spPr>
        <p:txBody>
          <a:bodyPr wrap="none" rtlCol="0">
            <a:spAutoFit/>
          </a:bodyPr>
          <a:lstStyle/>
          <a:p>
            <a:r>
              <a:rPr kumimoji="1" lang="ja-JP" altLang="en-US" sz="1200" b="1">
                <a:solidFill>
                  <a:schemeClr val="bg1"/>
                </a:solidFill>
                <a:latin typeface="Meiryo" panose="020B0604030504040204" pitchFamily="34" charset="-128"/>
                <a:ea typeface="Meiryo" panose="020B0604030504040204" pitchFamily="34" charset="-128"/>
              </a:rPr>
              <a:t>接続テスト</a:t>
            </a:r>
          </a:p>
        </p:txBody>
      </p:sp>
      <p:sp>
        <p:nvSpPr>
          <p:cNvPr id="32" name="正方形/長方形 31">
            <a:extLst>
              <a:ext uri="{FF2B5EF4-FFF2-40B4-BE49-F238E27FC236}">
                <a16:creationId xmlns:a16="http://schemas.microsoft.com/office/drawing/2014/main" id="{0CFC96F8-1B3B-A045-98A3-D666E4F0932D}"/>
              </a:ext>
            </a:extLst>
          </p:cNvPr>
          <p:cNvSpPr/>
          <p:nvPr/>
        </p:nvSpPr>
        <p:spPr>
          <a:xfrm>
            <a:off x="606565" y="7611347"/>
            <a:ext cx="5644869" cy="504497"/>
          </a:xfrm>
          <a:prstGeom prst="rect">
            <a:avLst/>
          </a:prstGeom>
          <a:solidFill>
            <a:schemeClr val="bg1"/>
          </a:solidFill>
          <a:ln w="101600">
            <a:solidFill>
              <a:schemeClr val="accent1"/>
            </a:solidFill>
          </a:ln>
          <a:effectLst>
            <a:outerShdw blurRad="50800" dist="381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C7A3DD0C-5AE9-3348-BFF3-C146E6F50287}"/>
              </a:ext>
            </a:extLst>
          </p:cNvPr>
          <p:cNvSpPr txBox="1"/>
          <p:nvPr/>
        </p:nvSpPr>
        <p:spPr>
          <a:xfrm>
            <a:off x="2394708" y="7719202"/>
            <a:ext cx="3236784" cy="307777"/>
          </a:xfrm>
          <a:prstGeom prst="rect">
            <a:avLst/>
          </a:prstGeom>
          <a:noFill/>
        </p:spPr>
        <p:txBody>
          <a:bodyPr wrap="none" rtlCol="0">
            <a:spAutoFit/>
          </a:bodyPr>
          <a:lstStyle/>
          <a:p>
            <a:r>
              <a:rPr kumimoji="1" lang="ja-JP" altLang="en-US" sz="1400">
                <a:latin typeface="Meiryo" panose="020B0604030504040204" pitchFamily="34" charset="-128"/>
                <a:ea typeface="Meiryo" panose="020B0604030504040204" pitchFamily="34" charset="-128"/>
              </a:rPr>
              <a:t>主催者から案内を受け取り、参加する</a:t>
            </a:r>
          </a:p>
        </p:txBody>
      </p:sp>
      <p:sp>
        <p:nvSpPr>
          <p:cNvPr id="35" name="角丸四角形 34">
            <a:extLst>
              <a:ext uri="{FF2B5EF4-FFF2-40B4-BE49-F238E27FC236}">
                <a16:creationId xmlns:a16="http://schemas.microsoft.com/office/drawing/2014/main" id="{77D8DCA3-1117-2A4A-8E99-AB203EC25226}"/>
              </a:ext>
            </a:extLst>
          </p:cNvPr>
          <p:cNvSpPr/>
          <p:nvPr/>
        </p:nvSpPr>
        <p:spPr>
          <a:xfrm>
            <a:off x="635351" y="8335666"/>
            <a:ext cx="5631748" cy="1048809"/>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E317D58-3E3A-DB46-9543-1A80BD2B68CD}"/>
              </a:ext>
            </a:extLst>
          </p:cNvPr>
          <p:cNvSpPr txBox="1"/>
          <p:nvPr/>
        </p:nvSpPr>
        <p:spPr>
          <a:xfrm>
            <a:off x="1969715" y="8349968"/>
            <a:ext cx="2688287" cy="1034899"/>
          </a:xfrm>
          <a:prstGeom prst="rect">
            <a:avLst/>
          </a:prstGeom>
          <a:noFill/>
        </p:spPr>
        <p:txBody>
          <a:bodyPr wrap="square" rtlCol="0">
            <a:spAutoFit/>
          </a:bodyPr>
          <a:lstStyle/>
          <a:p>
            <a:pPr>
              <a:lnSpc>
                <a:spcPct val="150000"/>
              </a:lnSpc>
            </a:pPr>
            <a:r>
              <a:rPr kumimoji="1" lang="ja-JP" altLang="en-US" sz="1400">
                <a:solidFill>
                  <a:schemeClr val="bg1"/>
                </a:solidFill>
                <a:latin typeface="Meiryo" panose="020B0604030504040204" pitchFamily="34" charset="-128"/>
                <a:ea typeface="Meiryo" panose="020B0604030504040204" pitchFamily="34" charset="-128"/>
              </a:rPr>
              <a:t>注意点・マナー</a:t>
            </a:r>
            <a:r>
              <a:rPr kumimoji="1" lang="en-US" altLang="ja-JP" sz="1400" dirty="0">
                <a:solidFill>
                  <a:schemeClr val="bg1"/>
                </a:solidFill>
                <a:latin typeface="Meiryo" panose="020B0604030504040204" pitchFamily="34" charset="-128"/>
                <a:ea typeface="Meiryo" panose="020B0604030504040204" pitchFamily="34" charset="-128"/>
              </a:rPr>
              <a:t> </a:t>
            </a:r>
            <a:r>
              <a:rPr kumimoji="1" lang="ja-JP" altLang="en-US" sz="1400">
                <a:solidFill>
                  <a:schemeClr val="bg1"/>
                </a:solidFill>
                <a:latin typeface="Meiryo" panose="020B0604030504040204" pitchFamily="34" charset="-128"/>
                <a:ea typeface="Meiryo" panose="020B0604030504040204" pitchFamily="34" charset="-128"/>
              </a:rPr>
              <a:t>・・・６</a:t>
            </a:r>
            <a:endParaRPr kumimoji="1" lang="en-US" altLang="ja-JP" sz="1400" dirty="0">
              <a:solidFill>
                <a:schemeClr val="bg1"/>
              </a:solidFill>
              <a:latin typeface="Meiryo" panose="020B0604030504040204" pitchFamily="34" charset="-128"/>
              <a:ea typeface="Meiryo" panose="020B0604030504040204" pitchFamily="34" charset="-128"/>
            </a:endParaRPr>
          </a:p>
          <a:p>
            <a:pPr>
              <a:lnSpc>
                <a:spcPct val="150000"/>
              </a:lnSpc>
            </a:pPr>
            <a:r>
              <a:rPr lang="en-US" altLang="ja-JP" sz="1400" dirty="0">
                <a:solidFill>
                  <a:schemeClr val="bg1"/>
                </a:solidFill>
                <a:latin typeface="Meiryo" panose="020B0604030504040204" pitchFamily="34" charset="-128"/>
                <a:ea typeface="Meiryo" panose="020B0604030504040204" pitchFamily="34" charset="-128"/>
              </a:rPr>
              <a:t>Zoom</a:t>
            </a:r>
            <a:r>
              <a:rPr lang="ja-JP" altLang="en-US" sz="1400">
                <a:solidFill>
                  <a:schemeClr val="bg1"/>
                </a:solidFill>
                <a:latin typeface="Meiryo" panose="020B0604030504040204" pitchFamily="34" charset="-128"/>
                <a:ea typeface="Meiryo" panose="020B0604030504040204" pitchFamily="34" charset="-128"/>
              </a:rPr>
              <a:t>の使い方</a:t>
            </a:r>
            <a:r>
              <a:rPr lang="en-US" altLang="ja-JP" sz="1400" dirty="0">
                <a:solidFill>
                  <a:schemeClr val="bg1"/>
                </a:solidFill>
                <a:latin typeface="Meiryo" panose="020B0604030504040204" pitchFamily="34" charset="-128"/>
                <a:ea typeface="Meiryo" panose="020B0604030504040204" pitchFamily="34" charset="-128"/>
              </a:rPr>
              <a:t>  </a:t>
            </a:r>
            <a:r>
              <a:rPr lang="ja-JP" altLang="en-US" sz="1400">
                <a:solidFill>
                  <a:schemeClr val="bg1"/>
                </a:solidFill>
                <a:latin typeface="Meiryo" panose="020B0604030504040204" pitchFamily="34" charset="-128"/>
                <a:ea typeface="Meiryo" panose="020B0604030504040204" pitchFamily="34" charset="-128"/>
              </a:rPr>
              <a:t>・・・７</a:t>
            </a:r>
            <a:endParaRPr lang="en-US" altLang="ja-JP" sz="1400" dirty="0">
              <a:solidFill>
                <a:schemeClr val="bg1"/>
              </a:solidFill>
              <a:latin typeface="Meiryo" panose="020B0604030504040204" pitchFamily="34" charset="-128"/>
              <a:ea typeface="Meiryo" panose="020B0604030504040204" pitchFamily="34" charset="-128"/>
            </a:endParaRPr>
          </a:p>
          <a:p>
            <a:pPr>
              <a:lnSpc>
                <a:spcPct val="150000"/>
              </a:lnSpc>
            </a:pPr>
            <a:r>
              <a:rPr kumimoji="1" lang="ja-JP" altLang="en-US" sz="1400">
                <a:solidFill>
                  <a:schemeClr val="bg1"/>
                </a:solidFill>
                <a:latin typeface="Meiryo" panose="020B0604030504040204" pitchFamily="34" charset="-128"/>
                <a:ea typeface="Meiryo" panose="020B0604030504040204" pitchFamily="34" charset="-128"/>
              </a:rPr>
              <a:t>困ったときは</a:t>
            </a:r>
            <a:r>
              <a:rPr lang="en-US" altLang="ja-JP" sz="1400" dirty="0">
                <a:solidFill>
                  <a:schemeClr val="bg1"/>
                </a:solidFill>
                <a:latin typeface="Meiryo" panose="020B0604030504040204" pitchFamily="34" charset="-128"/>
                <a:ea typeface="Meiryo" panose="020B0604030504040204" pitchFamily="34" charset="-128"/>
              </a:rPr>
              <a:t> </a:t>
            </a:r>
            <a:r>
              <a:rPr kumimoji="1" lang="ja-JP" altLang="en-US" sz="1400">
                <a:solidFill>
                  <a:schemeClr val="bg1"/>
                </a:solidFill>
                <a:latin typeface="Meiryo" panose="020B0604030504040204" pitchFamily="34" charset="-128"/>
                <a:ea typeface="Meiryo" panose="020B0604030504040204" pitchFamily="34" charset="-128"/>
              </a:rPr>
              <a:t>・・・・８</a:t>
            </a:r>
          </a:p>
        </p:txBody>
      </p:sp>
      <p:sp>
        <p:nvSpPr>
          <p:cNvPr id="4" name="Google Shape;56;p13">
            <a:extLst>
              <a:ext uri="{FF2B5EF4-FFF2-40B4-BE49-F238E27FC236}">
                <a16:creationId xmlns:a16="http://schemas.microsoft.com/office/drawing/2014/main" id="{390B8719-1CC4-4EB8-8E45-1B55CA28BFA6}"/>
              </a:ext>
            </a:extLst>
          </p:cNvPr>
          <p:cNvSpPr txBox="1"/>
          <p:nvPr/>
        </p:nvSpPr>
        <p:spPr>
          <a:xfrm>
            <a:off x="-169933" y="-16328"/>
            <a:ext cx="7161452" cy="2496170"/>
          </a:xfrm>
          <a:prstGeom prst="rect">
            <a:avLst/>
          </a:prstGeom>
          <a:solidFill>
            <a:schemeClr val="tx2"/>
          </a:solidFill>
          <a:ln>
            <a:noFill/>
          </a:ln>
        </p:spPr>
        <p:txBody>
          <a:bodyPr spcFirstLastPara="1" wrap="square" lIns="180000" tIns="36000" rIns="36000" bIns="36000" anchor="t" anchorCtr="0">
            <a:noAutofit/>
          </a:bodyPr>
          <a:lstStyle/>
          <a:p>
            <a:pPr algn="just">
              <a:lnSpc>
                <a:spcPts val="1600"/>
              </a:lnSpc>
              <a:spcBef>
                <a:spcPts val="600"/>
              </a:spcBef>
              <a:spcAft>
                <a:spcPts val="0"/>
              </a:spcAft>
            </a:pPr>
            <a:r>
              <a:rPr lang="ja-JP" altLang="en-US" sz="1050" b="1" kern="100">
                <a:solidFill>
                  <a:srgbClr val="FFFFFF"/>
                </a:solidFill>
                <a:effectLst/>
                <a:latin typeface="Meiryo" panose="020B0604030504040204" pitchFamily="34" charset="-128"/>
                <a:ea typeface="Meiryo" panose="020B0604030504040204" pitchFamily="34" charset="-128"/>
                <a:cs typeface="Arial" panose="020B0604020202020204" pitchFamily="34" charset="0"/>
              </a:rPr>
              <a:t>　</a:t>
            </a:r>
            <a:endParaRPr lang="ja-JP" sz="4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5" name="Google Shape;73;p13">
            <a:extLst>
              <a:ext uri="{FF2B5EF4-FFF2-40B4-BE49-F238E27FC236}">
                <a16:creationId xmlns:a16="http://schemas.microsoft.com/office/drawing/2014/main" id="{607453AE-A590-441C-8628-22F571B594D1}"/>
              </a:ext>
            </a:extLst>
          </p:cNvPr>
          <p:cNvSpPr/>
          <p:nvPr/>
        </p:nvSpPr>
        <p:spPr>
          <a:xfrm>
            <a:off x="3918240" y="1141003"/>
            <a:ext cx="2725956" cy="1181122"/>
          </a:xfrm>
          <a:prstGeom prst="roundRect">
            <a:avLst>
              <a:gd name="adj" fmla="val 5436"/>
            </a:avLst>
          </a:prstGeom>
          <a:solidFill>
            <a:schemeClr val="bg2"/>
          </a:solidFill>
          <a:ln>
            <a:noFill/>
          </a:ln>
        </p:spPr>
        <p:txBody>
          <a:bodyPr spcFirstLastPara="1" wrap="square" lIns="0" tIns="0" rIns="0" bIns="0" anchor="ctr" anchorCtr="0">
            <a:noAutofit/>
          </a:bodyPr>
          <a:lstStyle/>
          <a:p>
            <a:pPr algn="just">
              <a:lnSpc>
                <a:spcPts val="1300"/>
              </a:lnSpc>
              <a:spcAft>
                <a:spcPts val="0"/>
              </a:spcAft>
            </a:pPr>
            <a:r>
              <a:rPr lang="en-US" sz="1100" b="1" kern="100" dirty="0">
                <a:solidFill>
                  <a:srgbClr val="073763"/>
                </a:solidFill>
                <a:effectLst/>
                <a:latin typeface="Arial" panose="020B0604020202020204" pitchFamily="34" charset="0"/>
                <a:ea typeface="Arial" panose="020B0604020202020204" pitchFamily="34" charset="0"/>
                <a:cs typeface="Times New Roman" panose="02020603050405020304" pitchFamily="18" charset="0"/>
              </a:rPr>
              <a:t> ー</a:t>
            </a:r>
            <a:r>
              <a:rPr lang="ja-JP" sz="1100" b="1" kern="100" dirty="0">
                <a:solidFill>
                  <a:srgbClr val="073763"/>
                </a:solidFill>
                <a:effectLst/>
                <a:latin typeface="Meiryo" panose="020B0604030504040204" pitchFamily="34" charset="-128"/>
                <a:ea typeface="Meiryo" panose="020B0604030504040204" pitchFamily="34" charset="-128"/>
                <a:cs typeface="ＭＳ 明朝" panose="02020609040205080304" pitchFamily="49" charset="-128"/>
              </a:rPr>
              <a:t>お問い合わせはこちら</a:t>
            </a:r>
            <a:r>
              <a:rPr lang="ja-JP" altLang="en-US" sz="1100" b="1" kern="100" dirty="0">
                <a:solidFill>
                  <a:srgbClr val="073763"/>
                </a:solidFill>
                <a:latin typeface="Meiryo" panose="020B0604030504040204" pitchFamily="34" charset="-128"/>
                <a:ea typeface="Meiryo" panose="020B0604030504040204" pitchFamily="34" charset="-128"/>
                <a:cs typeface="Times New Roman" panose="02020603050405020304" pitchFamily="18" charset="0"/>
              </a:rPr>
              <a:t>ー</a:t>
            </a:r>
            <a:endParaRPr lang="en-US" altLang="ja-JP" sz="1100" b="1" kern="100" dirty="0">
              <a:solidFill>
                <a:srgbClr val="073763"/>
              </a:solidFill>
              <a:latin typeface="Meiryo" panose="020B0604030504040204" pitchFamily="34" charset="-128"/>
              <a:ea typeface="Meiryo" panose="020B0604030504040204" pitchFamily="34" charset="-128"/>
              <a:cs typeface="Times New Roman" panose="02020603050405020304" pitchFamily="18" charset="0"/>
            </a:endParaRPr>
          </a:p>
          <a:p>
            <a:pPr algn="just">
              <a:lnSpc>
                <a:spcPts val="1300"/>
              </a:lnSpc>
              <a:spcAft>
                <a:spcPts val="0"/>
              </a:spcAft>
            </a:pPr>
            <a:endParaRPr lang="ja-JP" sz="1050"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lnSpc>
                <a:spcPts val="1300"/>
              </a:lnSpc>
              <a:spcAft>
                <a:spcPts val="0"/>
              </a:spcAft>
            </a:pPr>
            <a:r>
              <a:rPr lang="ja-JP" sz="1050" kern="100" dirty="0">
                <a:solidFill>
                  <a:srgbClr val="073763"/>
                </a:solidFill>
                <a:effectLst/>
                <a:latin typeface="Meiryo" panose="020B0604030504040204" pitchFamily="34" charset="-128"/>
                <a:ea typeface="Meiryo" panose="020B0604030504040204" pitchFamily="34" charset="-128"/>
                <a:cs typeface="ＭＳ 明朝" panose="02020609040205080304" pitchFamily="49" charset="-128"/>
              </a:rPr>
              <a:t>　主催者名</a:t>
            </a:r>
            <a:r>
              <a:rPr lang="ja-JP" altLang="en-US" sz="1050" kern="100" dirty="0">
                <a:solidFill>
                  <a:srgbClr val="073763"/>
                </a:solidFill>
                <a:effectLst/>
                <a:latin typeface="Meiryo" panose="020B0604030504040204" pitchFamily="34" charset="-128"/>
                <a:ea typeface="Meiryo" panose="020B0604030504040204" pitchFamily="34" charset="-128"/>
                <a:cs typeface="ＭＳ 明朝" panose="02020609040205080304" pitchFamily="49" charset="-128"/>
              </a:rPr>
              <a:t>　真宗大谷派　智広寺</a:t>
            </a:r>
            <a:endParaRPr lang="en-US" altLang="ja-JP" sz="1050" kern="100" dirty="0">
              <a:solidFill>
                <a:srgbClr val="073763"/>
              </a:solidFill>
              <a:effectLst/>
              <a:latin typeface="Meiryo" panose="020B0604030504040204" pitchFamily="34" charset="-128"/>
              <a:ea typeface="Meiryo" panose="020B0604030504040204" pitchFamily="34" charset="-128"/>
              <a:cs typeface="ＭＳ 明朝" panose="02020609040205080304" pitchFamily="49" charset="-128"/>
            </a:endParaRPr>
          </a:p>
          <a:p>
            <a:pPr algn="just">
              <a:lnSpc>
                <a:spcPts val="1300"/>
              </a:lnSpc>
              <a:spcAft>
                <a:spcPts val="0"/>
              </a:spcAft>
            </a:pPr>
            <a:endParaRPr lang="ja-JP" sz="1050"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lnSpc>
                <a:spcPts val="1300"/>
              </a:lnSpc>
              <a:spcAft>
                <a:spcPts val="0"/>
              </a:spcAft>
            </a:pPr>
            <a:r>
              <a:rPr lang="ja-JP" sz="1050" kern="100" dirty="0">
                <a:solidFill>
                  <a:srgbClr val="073763"/>
                </a:solidFill>
                <a:effectLst/>
                <a:latin typeface="Meiryo" panose="020B0604030504040204" pitchFamily="34" charset="-128"/>
                <a:ea typeface="Meiryo" panose="020B0604030504040204" pitchFamily="34" charset="-128"/>
                <a:cs typeface="ＭＳ 明朝" panose="02020609040205080304" pitchFamily="49" charset="-128"/>
              </a:rPr>
              <a:t>　電話番号</a:t>
            </a:r>
            <a:r>
              <a:rPr lang="ja-JP" altLang="en-US" sz="1050" kern="100" dirty="0">
                <a:solidFill>
                  <a:srgbClr val="073763"/>
                </a:solidFill>
                <a:effectLst/>
                <a:latin typeface="Meiryo" panose="020B0604030504040204" pitchFamily="34" charset="-128"/>
                <a:ea typeface="Meiryo" panose="020B0604030504040204" pitchFamily="34" charset="-128"/>
                <a:cs typeface="ＭＳ 明朝" panose="02020609040205080304" pitchFamily="49" charset="-128"/>
              </a:rPr>
              <a:t>　０４５－５８１－０６４５</a:t>
            </a:r>
            <a:endParaRPr lang="en-US" altLang="ja-JP" sz="1050" kern="100" dirty="0">
              <a:solidFill>
                <a:srgbClr val="073763"/>
              </a:solidFill>
              <a:effectLst/>
              <a:latin typeface="Meiryo" panose="020B0604030504040204" pitchFamily="34" charset="-128"/>
              <a:ea typeface="Meiryo" panose="020B0604030504040204" pitchFamily="34" charset="-128"/>
              <a:cs typeface="ＭＳ 明朝" panose="02020609040205080304" pitchFamily="49" charset="-128"/>
            </a:endParaRPr>
          </a:p>
          <a:p>
            <a:pPr algn="just">
              <a:lnSpc>
                <a:spcPts val="1300"/>
              </a:lnSpc>
              <a:spcAft>
                <a:spcPts val="0"/>
              </a:spcAft>
            </a:pPr>
            <a:r>
              <a:rPr lang="ja-JP" altLang="en-US" sz="1050" kern="100" dirty="0">
                <a:effectLst/>
                <a:latin typeface="Meiryo" panose="020B0604030504040204" pitchFamily="34" charset="-128"/>
                <a:ea typeface="Meiryo" panose="020B0604030504040204" pitchFamily="34" charset="-128"/>
                <a:cs typeface="Times New Roman" panose="02020603050405020304" pitchFamily="18" charset="0"/>
              </a:rPr>
              <a:t>　</a:t>
            </a:r>
            <a:endParaRPr lang="ja-JP" sz="1050" kern="100" dirty="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EDBEBE3B-3031-AF4B-9B39-E2EB0F36B470}"/>
              </a:ext>
            </a:extLst>
          </p:cNvPr>
          <p:cNvSpPr txBox="1"/>
          <p:nvPr/>
        </p:nvSpPr>
        <p:spPr>
          <a:xfrm>
            <a:off x="1192427" y="1662527"/>
            <a:ext cx="2724807" cy="707886"/>
          </a:xfrm>
          <a:prstGeom prst="rect">
            <a:avLst/>
          </a:prstGeom>
          <a:noFill/>
        </p:spPr>
        <p:txBody>
          <a:bodyPr wrap="square" rtlCol="0">
            <a:spAutoFit/>
          </a:bodyPr>
          <a:lstStyle/>
          <a:p>
            <a:r>
              <a:rPr kumimoji="1" lang="ja-JP" altLang="en-US" sz="4000" b="1">
                <a:solidFill>
                  <a:schemeClr val="bg1"/>
                </a:solidFill>
                <a:latin typeface="Meiryo" panose="020B0604030504040204" pitchFamily="34" charset="-128"/>
                <a:ea typeface="Meiryo" panose="020B0604030504040204" pitchFamily="34" charset="-128"/>
              </a:rPr>
              <a:t>参加者</a:t>
            </a:r>
            <a:r>
              <a:rPr kumimoji="1" lang="en-US" altLang="ja-JP" sz="4000" b="1" dirty="0">
                <a:solidFill>
                  <a:schemeClr val="bg1"/>
                </a:solidFill>
                <a:latin typeface="Meiryo" panose="020B0604030504040204" pitchFamily="34" charset="-128"/>
                <a:ea typeface="Meiryo" panose="020B0604030504040204" pitchFamily="34" charset="-128"/>
              </a:rPr>
              <a:t> </a:t>
            </a:r>
            <a:r>
              <a:rPr kumimoji="1" lang="ja-JP" altLang="en-US" sz="4000" b="1">
                <a:solidFill>
                  <a:schemeClr val="bg1"/>
                </a:solidFill>
                <a:latin typeface="Meiryo" panose="020B0604030504040204" pitchFamily="34" charset="-128"/>
                <a:ea typeface="Meiryo" panose="020B0604030504040204" pitchFamily="34" charset="-128"/>
              </a:rPr>
              <a:t>編</a:t>
            </a:r>
          </a:p>
        </p:txBody>
      </p:sp>
      <p:sp>
        <p:nvSpPr>
          <p:cNvPr id="9" name="テキスト ボックス 8">
            <a:extLst>
              <a:ext uri="{FF2B5EF4-FFF2-40B4-BE49-F238E27FC236}">
                <a16:creationId xmlns:a16="http://schemas.microsoft.com/office/drawing/2014/main" id="{7C8FCDC2-21F3-6346-957C-CA9BC3C734FF}"/>
              </a:ext>
            </a:extLst>
          </p:cNvPr>
          <p:cNvSpPr txBox="1"/>
          <p:nvPr/>
        </p:nvSpPr>
        <p:spPr>
          <a:xfrm>
            <a:off x="1773768" y="2612739"/>
            <a:ext cx="1624163" cy="461665"/>
          </a:xfrm>
          <a:prstGeom prst="rect">
            <a:avLst/>
          </a:prstGeom>
          <a:noFill/>
        </p:spPr>
        <p:txBody>
          <a:bodyPr wrap="none" rtlCol="0">
            <a:spAutoFit/>
          </a:bodyPr>
          <a:lstStyle/>
          <a:p>
            <a:r>
              <a:rPr kumimoji="1" lang="en-US" altLang="ja-JP" sz="2400" dirty="0">
                <a:latin typeface="Meiryo" panose="020B0604030504040204" pitchFamily="34" charset="-128"/>
                <a:ea typeface="Meiryo" panose="020B0604030504040204" pitchFamily="34" charset="-128"/>
              </a:rPr>
              <a:t>  </a:t>
            </a:r>
            <a:r>
              <a:rPr kumimoji="1" lang="ja-JP" altLang="en-US" sz="2400">
                <a:latin typeface="Meiryo" panose="020B0604030504040204" pitchFamily="34" charset="-128"/>
                <a:ea typeface="Meiryo" panose="020B0604030504040204" pitchFamily="34" charset="-128"/>
              </a:rPr>
              <a:t>はじめに</a:t>
            </a:r>
          </a:p>
        </p:txBody>
      </p:sp>
      <p:sp>
        <p:nvSpPr>
          <p:cNvPr id="11" name="正方形/長方形 10">
            <a:extLst>
              <a:ext uri="{FF2B5EF4-FFF2-40B4-BE49-F238E27FC236}">
                <a16:creationId xmlns:a16="http://schemas.microsoft.com/office/drawing/2014/main" id="{32A48F7B-D2BF-D047-977D-727CE44D8FE1}"/>
              </a:ext>
            </a:extLst>
          </p:cNvPr>
          <p:cNvSpPr/>
          <p:nvPr/>
        </p:nvSpPr>
        <p:spPr>
          <a:xfrm>
            <a:off x="638300" y="3115182"/>
            <a:ext cx="5618625" cy="696986"/>
          </a:xfrm>
          <a:prstGeom prst="rect">
            <a:avLst/>
          </a:prstGeom>
        </p:spPr>
        <p:txBody>
          <a:bodyPr wrap="square">
            <a:spAutoFit/>
          </a:bodyPr>
          <a:lstStyle/>
          <a:p>
            <a:pPr algn="just">
              <a:lnSpc>
                <a:spcPts val="1600"/>
              </a:lnSpc>
              <a:spcAft>
                <a:spcPts val="0"/>
              </a:spcAft>
            </a:pPr>
            <a:r>
              <a:rPr lang="en-US" altLang="ja-JP" sz="2400" kern="100" dirty="0">
                <a:latin typeface="Meiryo" panose="020B0604030504040204" pitchFamily="34" charset="-128"/>
                <a:ea typeface="Meiryo" panose="020B0604030504040204" pitchFamily="34" charset="-128"/>
                <a:cs typeface="Times New Roman" panose="02020603050405020304" pitchFamily="18" charset="0"/>
              </a:rPr>
              <a:t> </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テレビ・</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Web</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会議システム「</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（ズーム）」</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hlinkClick r:id="rId4"/>
              </a:rPr>
              <a:t>https://zoom.us</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 </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は、パソコン、スマートフォン、タブレット端末で利用できます。ご利用の機器をご用意の上、以下の手順にてご利用のための作業をお願いいたします。</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不明な点は主催者にお問い合わせください。</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p:txBody>
      </p:sp>
      <p:sp>
        <p:nvSpPr>
          <p:cNvPr id="12" name="Google Shape;94;p14">
            <a:extLst>
              <a:ext uri="{FF2B5EF4-FFF2-40B4-BE49-F238E27FC236}">
                <a16:creationId xmlns:a16="http://schemas.microsoft.com/office/drawing/2014/main" id="{A55ED311-F804-0E4B-8346-972E9B3E4920}"/>
              </a:ext>
            </a:extLst>
          </p:cNvPr>
          <p:cNvSpPr/>
          <p:nvPr/>
        </p:nvSpPr>
        <p:spPr>
          <a:xfrm>
            <a:off x="1342733" y="3926042"/>
            <a:ext cx="4209757" cy="1163320"/>
          </a:xfrm>
          <a:prstGeom prst="roundRect">
            <a:avLst>
              <a:gd name="adj" fmla="val 6498"/>
            </a:avLst>
          </a:prstGeom>
          <a:noFill/>
          <a:ln w="19050" cap="flat" cmpd="sng">
            <a:solidFill>
              <a:schemeClr val="accent1"/>
            </a:solidFill>
            <a:prstDash val="solid"/>
            <a:round/>
            <a:headEnd type="none" w="sm" len="sm"/>
            <a:tailEnd type="none" w="sm" len="sm"/>
          </a:ln>
        </p:spPr>
        <p:txBody>
          <a:bodyPr spcFirstLastPara="1" wrap="square" lIns="162535" tIns="162535" rIns="162535" bIns="162535" anchor="ctr" anchorCtr="0">
            <a:noAutofit/>
          </a:bodyPr>
          <a:lstStyle/>
          <a:p>
            <a:endParaRPr lang="ja-JP" altLang="en-US"/>
          </a:p>
        </p:txBody>
      </p:sp>
      <p:sp>
        <p:nvSpPr>
          <p:cNvPr id="13" name="正方形/長方形 12">
            <a:extLst>
              <a:ext uri="{FF2B5EF4-FFF2-40B4-BE49-F238E27FC236}">
                <a16:creationId xmlns:a16="http://schemas.microsoft.com/office/drawing/2014/main" id="{E095CE4E-6E8C-9B47-BEE8-012E0BF36709}"/>
              </a:ext>
            </a:extLst>
          </p:cNvPr>
          <p:cNvSpPr/>
          <p:nvPr/>
        </p:nvSpPr>
        <p:spPr>
          <a:xfrm>
            <a:off x="593327" y="3935021"/>
            <a:ext cx="4887589" cy="1107354"/>
          </a:xfrm>
          <a:prstGeom prst="rect">
            <a:avLst/>
          </a:prstGeom>
        </p:spPr>
        <p:txBody>
          <a:bodyPr wrap="square">
            <a:spAutoFit/>
          </a:bodyPr>
          <a:lstStyle/>
          <a:p>
            <a:pPr indent="1257935">
              <a:lnSpc>
                <a:spcPts val="1600"/>
              </a:lnSpc>
              <a:spcAft>
                <a:spcPts val="0"/>
              </a:spcAft>
            </a:pP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参加</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に必要なも</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の</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indent="1257935">
              <a:lnSpc>
                <a:spcPts val="1600"/>
              </a:lnSpc>
              <a:spcAft>
                <a:spcPts val="0"/>
              </a:spcAft>
            </a:pPr>
            <a:r>
              <a:rPr lang="ja-JP" altLang="ja-JP" sz="1050" kern="100">
                <a:latin typeface="Meiryo" panose="020B0604030504040204" pitchFamily="34" charset="-128"/>
                <a:ea typeface="Meiryo" panose="020B0604030504040204" pitchFamily="34" charset="-128"/>
                <a:cs typeface="Times New Roman" panose="02020603050405020304" pitchFamily="18" charset="0"/>
              </a:rPr>
              <a:t>１</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使用機器（パソコン・スマートフォン・タブレット）</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indent="1257935">
              <a:lnSpc>
                <a:spcPts val="1600"/>
              </a:lnSpc>
              <a:spcAft>
                <a:spcPts val="0"/>
              </a:spcAft>
            </a:pPr>
            <a:r>
              <a:rPr lang="ja-JP" altLang="ja-JP" sz="1050" kern="100">
                <a:latin typeface="Meiryo" panose="020B0604030504040204" pitchFamily="34" charset="-128"/>
                <a:ea typeface="Meiryo" panose="020B0604030504040204" pitchFamily="34" charset="-128"/>
                <a:cs typeface="Times New Roman" panose="02020603050405020304" pitchFamily="18" charset="0"/>
              </a:rPr>
              <a:t>２</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インターネット回線</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indent="1257935">
              <a:lnSpc>
                <a:spcPts val="1600"/>
              </a:lnSpc>
              <a:spcAft>
                <a:spcPts val="0"/>
              </a:spcAft>
            </a:pPr>
            <a:r>
              <a:rPr lang="ja-JP" altLang="en-US" sz="1050" kern="100">
                <a:latin typeface="Meiryo" panose="020B0604030504040204" pitchFamily="34" charset="-128"/>
                <a:ea typeface="Meiryo" panose="020B0604030504040204" pitchFamily="34" charset="-128"/>
                <a:cs typeface="Times New Roman" panose="02020603050405020304" pitchFamily="18" charset="0"/>
              </a:rPr>
              <a:t>３</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公式アプリ</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（スマートフォンは必須）</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　</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indent="1257935">
              <a:lnSpc>
                <a:spcPts val="1600"/>
              </a:lnSpc>
              <a:spcAft>
                <a:spcPts val="0"/>
              </a:spcAft>
            </a:pPr>
            <a:r>
              <a:rPr lang="ja-JP" altLang="en-US" sz="1050" kern="100">
                <a:effectLst/>
                <a:latin typeface="Meiryo" panose="020B0604030504040204" pitchFamily="34" charset="-128"/>
                <a:ea typeface="Meiryo" panose="020B0604030504040204" pitchFamily="34" charset="-128"/>
                <a:cs typeface="Times New Roman" panose="02020603050405020304" pitchFamily="18" charset="0"/>
              </a:rPr>
              <a:t>４</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使用機器で使用するメールアドレ</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ス等</a:t>
            </a:r>
            <a:endParaRPr lang="ja-JP" altLang="ja-JP" sz="1050" kern="100">
              <a:latin typeface="Meiryo" panose="020B0604030504040204" pitchFamily="34" charset="-128"/>
              <a:ea typeface="Meiryo" panose="020B0604030504040204" pitchFamily="34"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85C1FF51-2829-D340-A650-F359E7E07C95}"/>
              </a:ext>
            </a:extLst>
          </p:cNvPr>
          <p:cNvSpPr txBox="1"/>
          <p:nvPr/>
        </p:nvSpPr>
        <p:spPr>
          <a:xfrm>
            <a:off x="1321344" y="1361191"/>
            <a:ext cx="2724807" cy="338554"/>
          </a:xfrm>
          <a:prstGeom prst="rect">
            <a:avLst/>
          </a:prstGeom>
          <a:noFill/>
        </p:spPr>
        <p:txBody>
          <a:bodyPr wrap="square" rtlCol="0">
            <a:spAutoFit/>
          </a:bodyPr>
          <a:lstStyle/>
          <a:p>
            <a:r>
              <a:rPr kumimoji="1" lang="ja-JP" altLang="en-US" sz="1600">
                <a:solidFill>
                  <a:schemeClr val="bg1"/>
                </a:solidFill>
                <a:latin typeface="Meiryo" panose="020B0604030504040204" pitchFamily="34" charset="-128"/>
                <a:ea typeface="Meiryo" panose="020B0604030504040204" pitchFamily="34" charset="-128"/>
              </a:rPr>
              <a:t>オンラインマニュアル</a:t>
            </a:r>
          </a:p>
        </p:txBody>
      </p:sp>
      <p:sp>
        <p:nvSpPr>
          <p:cNvPr id="33" name="正方形/長方形 32">
            <a:extLst>
              <a:ext uri="{FF2B5EF4-FFF2-40B4-BE49-F238E27FC236}">
                <a16:creationId xmlns:a16="http://schemas.microsoft.com/office/drawing/2014/main" id="{6AEAFFEA-53C8-3F44-B193-65F06B3C7696}"/>
              </a:ext>
            </a:extLst>
          </p:cNvPr>
          <p:cNvSpPr/>
          <p:nvPr/>
        </p:nvSpPr>
        <p:spPr>
          <a:xfrm>
            <a:off x="826206" y="166452"/>
            <a:ext cx="5560307" cy="1006686"/>
          </a:xfrm>
          <a:prstGeom prst="rect">
            <a:avLst/>
          </a:prstGeom>
        </p:spPr>
        <p:txBody>
          <a:bodyPr wrap="square">
            <a:spAutoFit/>
          </a:bodyPr>
          <a:lstStyle/>
          <a:p>
            <a:pPr algn="just">
              <a:lnSpc>
                <a:spcPts val="1600"/>
              </a:lnSpc>
              <a:spcBef>
                <a:spcPts val="600"/>
              </a:spcBef>
              <a:spcAft>
                <a:spcPts val="0"/>
              </a:spcAft>
            </a:pPr>
            <a:r>
              <a:rPr lang="ja-JP" altLang="en-US" sz="1200" b="1" kern="100">
                <a:solidFill>
                  <a:srgbClr val="FFFFFF"/>
                </a:solidFill>
                <a:latin typeface="Meiryo" panose="020B0604030504040204" pitchFamily="34" charset="-128"/>
                <a:ea typeface="Meiryo" panose="020B0604030504040204" pitchFamily="34" charset="-128"/>
                <a:cs typeface="Arial" panose="020B0604020202020204" pitchFamily="34" charset="0"/>
              </a:rPr>
              <a:t>　　</a:t>
            </a:r>
            <a:r>
              <a:rPr lang="en-US" altLang="ja-JP" sz="1200" b="1" kern="100" dirty="0">
                <a:solidFill>
                  <a:srgbClr val="FFFFFF"/>
                </a:solidFill>
                <a:latin typeface="Meiryo" panose="020B0604030504040204" pitchFamily="34" charset="-128"/>
                <a:ea typeface="Meiryo" panose="020B0604030504040204" pitchFamily="34" charset="-128"/>
                <a:cs typeface="Arial" panose="020B0604020202020204" pitchFamily="34" charset="0"/>
              </a:rPr>
              <a:t> </a:t>
            </a:r>
            <a:r>
              <a:rPr lang="ja-JP" altLang="en-US" sz="1200" b="1" kern="100">
                <a:solidFill>
                  <a:srgbClr val="FFFFFF"/>
                </a:solidFill>
                <a:latin typeface="Meiryo" panose="020B0604030504040204" pitchFamily="34" charset="-128"/>
                <a:ea typeface="Meiryo" panose="020B0604030504040204" pitchFamily="34" charset="-128"/>
                <a:cs typeface="Arial" panose="020B0604020202020204" pitchFamily="34" charset="0"/>
              </a:rPr>
              <a:t>テレビ・</a:t>
            </a:r>
            <a:r>
              <a:rPr lang="en-US" altLang="ja-JP" sz="1200" b="1" kern="100" dirty="0">
                <a:solidFill>
                  <a:srgbClr val="FFFFFF"/>
                </a:solidFill>
                <a:latin typeface="Meiryo" panose="020B0604030504040204" pitchFamily="34" charset="-128"/>
                <a:ea typeface="Meiryo" panose="020B0604030504040204" pitchFamily="34" charset="-128"/>
                <a:cs typeface="Arial" panose="020B0604020202020204" pitchFamily="34" charset="0"/>
              </a:rPr>
              <a:t>Web</a:t>
            </a:r>
            <a:r>
              <a:rPr lang="ja-JP" altLang="ja-JP" sz="1200" b="1" kern="100">
                <a:solidFill>
                  <a:srgbClr val="FFFFFF"/>
                </a:solidFill>
                <a:latin typeface="Meiryo" panose="020B0604030504040204" pitchFamily="34" charset="-128"/>
                <a:ea typeface="Meiryo" panose="020B0604030504040204" pitchFamily="34" charset="-128"/>
                <a:cs typeface="Arial" panose="020B0604020202020204" pitchFamily="34" charset="0"/>
              </a:rPr>
              <a:t>会議システ</a:t>
            </a:r>
            <a:r>
              <a:rPr lang="ja-JP" altLang="en-US" sz="1200" b="1" kern="100">
                <a:solidFill>
                  <a:srgbClr val="FFFFFF"/>
                </a:solidFill>
                <a:latin typeface="Meiryo" panose="020B0604030504040204" pitchFamily="34" charset="-128"/>
                <a:ea typeface="Meiryo" panose="020B0604030504040204" pitchFamily="34" charset="-128"/>
                <a:cs typeface="Arial" panose="020B0604020202020204" pitchFamily="34" charset="0"/>
              </a:rPr>
              <a:t>ム　</a:t>
            </a:r>
            <a:endParaRPr lang="en-US" altLang="ja-JP" sz="1200" b="1" kern="100" dirty="0">
              <a:solidFill>
                <a:srgbClr val="FFFFFF"/>
              </a:solidFill>
              <a:latin typeface="Meiryo" panose="020B0604030504040204" pitchFamily="34" charset="-128"/>
              <a:ea typeface="Meiryo" panose="020B0604030504040204" pitchFamily="34" charset="-128"/>
              <a:cs typeface="Arial" panose="020B0604020202020204" pitchFamily="34" charset="0"/>
            </a:endParaRPr>
          </a:p>
          <a:p>
            <a:pPr algn="just">
              <a:lnSpc>
                <a:spcPts val="1600"/>
              </a:lnSpc>
              <a:spcBef>
                <a:spcPts val="600"/>
              </a:spcBef>
              <a:spcAft>
                <a:spcPts val="0"/>
              </a:spcAft>
            </a:pPr>
            <a:endParaRPr lang="en-US" altLang="ja-JP" sz="800" b="1" kern="100" dirty="0">
              <a:solidFill>
                <a:srgbClr val="FFFFFF"/>
              </a:solidFill>
              <a:latin typeface="Meiryo" panose="020B0604030504040204" pitchFamily="34" charset="-128"/>
              <a:ea typeface="Meiryo" panose="020B0604030504040204" pitchFamily="34" charset="-128"/>
              <a:cs typeface="Arial" panose="020B0604020202020204" pitchFamily="34" charset="0"/>
            </a:endParaRPr>
          </a:p>
          <a:p>
            <a:pPr algn="just">
              <a:lnSpc>
                <a:spcPts val="3000"/>
              </a:lnSpc>
              <a:spcAft>
                <a:spcPts val="0"/>
              </a:spcAft>
            </a:pPr>
            <a:r>
              <a:rPr lang="en-US" altLang="ja-JP" b="1" kern="100" dirty="0">
                <a:solidFill>
                  <a:srgbClr val="FFFFFF"/>
                </a:solidFill>
                <a:latin typeface="Meiryo" panose="020B0604030504040204" pitchFamily="34" charset="-128"/>
                <a:ea typeface="Meiryo" panose="020B0604030504040204" pitchFamily="34" charset="-128"/>
                <a:cs typeface="Arial" panose="020B0604020202020204" pitchFamily="34" charset="0"/>
              </a:rPr>
              <a:t>  </a:t>
            </a:r>
            <a:r>
              <a:rPr lang="en-US" altLang="ja-JP" sz="3600" b="1" kern="100" dirty="0">
                <a:solidFill>
                  <a:srgbClr val="FFFFFF"/>
                </a:solidFill>
                <a:latin typeface="Meiryo" panose="020B0604030504040204" pitchFamily="34" charset="-128"/>
                <a:ea typeface="Meiryo" panose="020B0604030504040204" pitchFamily="34" charset="-128"/>
                <a:cs typeface="Arial" panose="020B0604020202020204" pitchFamily="34" charset="0"/>
              </a:rPr>
              <a:t> Zoom </a:t>
            </a:r>
            <a:r>
              <a:rPr lang="ja-JP" altLang="en-US" sz="3200" b="1" kern="100">
                <a:solidFill>
                  <a:srgbClr val="FFFFFF"/>
                </a:solidFill>
                <a:latin typeface="Meiryo" panose="020B0604030504040204" pitchFamily="34" charset="-128"/>
                <a:ea typeface="Meiryo" panose="020B0604030504040204" pitchFamily="34" charset="-128"/>
                <a:cs typeface="Arial" panose="020B0604020202020204" pitchFamily="34" charset="0"/>
              </a:rPr>
              <a:t>参加マニュアル</a:t>
            </a:r>
            <a:endParaRPr lang="ja-JP" altLang="ja-JP" sz="3200" kern="100">
              <a:latin typeface="Meiryo" panose="020B0604030504040204" pitchFamily="34" charset="-128"/>
              <a:ea typeface="Meiryo" panose="020B0604030504040204" pitchFamily="34" charset="-128"/>
              <a:cs typeface="Times New Roman" panose="02020603050405020304" pitchFamily="18" charset="0"/>
            </a:endParaRPr>
          </a:p>
        </p:txBody>
      </p:sp>
      <p:sp>
        <p:nvSpPr>
          <p:cNvPr id="16" name="角丸四角形 15">
            <a:extLst>
              <a:ext uri="{FF2B5EF4-FFF2-40B4-BE49-F238E27FC236}">
                <a16:creationId xmlns:a16="http://schemas.microsoft.com/office/drawing/2014/main" id="{D660E3B4-E11F-3F46-9C73-363EF02F031E}"/>
              </a:ext>
            </a:extLst>
          </p:cNvPr>
          <p:cNvSpPr/>
          <p:nvPr/>
        </p:nvSpPr>
        <p:spPr>
          <a:xfrm>
            <a:off x="339285" y="5738084"/>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a:solidFill>
                  <a:schemeClr val="tx1"/>
                </a:solidFill>
                <a:latin typeface="Meiryo" panose="020B0604030504040204" pitchFamily="34" charset="-128"/>
                <a:ea typeface="Meiryo" panose="020B0604030504040204" pitchFamily="34" charset="-128"/>
              </a:rPr>
              <a:t>１</a:t>
            </a:r>
          </a:p>
        </p:txBody>
      </p:sp>
      <p:sp>
        <p:nvSpPr>
          <p:cNvPr id="39" name="角丸四角形 38">
            <a:extLst>
              <a:ext uri="{FF2B5EF4-FFF2-40B4-BE49-F238E27FC236}">
                <a16:creationId xmlns:a16="http://schemas.microsoft.com/office/drawing/2014/main" id="{C83FEADF-3834-8547-B340-5FCBA0E5EAFA}"/>
              </a:ext>
            </a:extLst>
          </p:cNvPr>
          <p:cNvSpPr/>
          <p:nvPr/>
        </p:nvSpPr>
        <p:spPr>
          <a:xfrm>
            <a:off x="2351417" y="5739576"/>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a:solidFill>
                  <a:schemeClr val="tx1"/>
                </a:solidFill>
                <a:latin typeface="Meiryo" panose="020B0604030504040204" pitchFamily="34" charset="-128"/>
                <a:ea typeface="Meiryo" panose="020B0604030504040204" pitchFamily="34" charset="-128"/>
              </a:rPr>
              <a:t>２</a:t>
            </a:r>
          </a:p>
        </p:txBody>
      </p:sp>
      <p:sp>
        <p:nvSpPr>
          <p:cNvPr id="40" name="角丸四角形 39">
            <a:extLst>
              <a:ext uri="{FF2B5EF4-FFF2-40B4-BE49-F238E27FC236}">
                <a16:creationId xmlns:a16="http://schemas.microsoft.com/office/drawing/2014/main" id="{CEF0B95C-A5ED-1041-8BF3-C25F8423CBEF}"/>
              </a:ext>
            </a:extLst>
          </p:cNvPr>
          <p:cNvSpPr/>
          <p:nvPr/>
        </p:nvSpPr>
        <p:spPr>
          <a:xfrm>
            <a:off x="4392030" y="6013604"/>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dirty="0">
                <a:solidFill>
                  <a:schemeClr val="tx1"/>
                </a:solidFill>
                <a:latin typeface="Meiryo" panose="020B0604030504040204" pitchFamily="34" charset="-128"/>
                <a:ea typeface="Meiryo" panose="020B0604030504040204" pitchFamily="34" charset="-128"/>
              </a:rPr>
              <a:t>4</a:t>
            </a:r>
            <a:endParaRPr kumimoji="1" lang="ja-JP" altLang="en-US" sz="3200">
              <a:solidFill>
                <a:schemeClr val="tx1"/>
              </a:solidFill>
              <a:latin typeface="Meiryo" panose="020B0604030504040204" pitchFamily="34" charset="-128"/>
              <a:ea typeface="Meiryo" panose="020B0604030504040204" pitchFamily="34" charset="-128"/>
            </a:endParaRPr>
          </a:p>
        </p:txBody>
      </p:sp>
      <p:sp>
        <p:nvSpPr>
          <p:cNvPr id="41" name="角丸四角形 40">
            <a:extLst>
              <a:ext uri="{FF2B5EF4-FFF2-40B4-BE49-F238E27FC236}">
                <a16:creationId xmlns:a16="http://schemas.microsoft.com/office/drawing/2014/main" id="{226C18C6-2E24-FA47-9DD6-79D74D70FBDD}"/>
              </a:ext>
            </a:extLst>
          </p:cNvPr>
          <p:cNvSpPr/>
          <p:nvPr/>
        </p:nvSpPr>
        <p:spPr>
          <a:xfrm>
            <a:off x="346817" y="6915157"/>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dirty="0">
                <a:solidFill>
                  <a:schemeClr val="tx1"/>
                </a:solidFill>
                <a:latin typeface="Meiryo" panose="020B0604030504040204" pitchFamily="34" charset="-128"/>
                <a:ea typeface="Meiryo" panose="020B0604030504040204" pitchFamily="34" charset="-128"/>
              </a:rPr>
              <a:t>3</a:t>
            </a:r>
            <a:endParaRPr kumimoji="1" lang="ja-JP" altLang="en-US" sz="3200">
              <a:solidFill>
                <a:schemeClr val="tx1"/>
              </a:solidFill>
              <a:latin typeface="Meiryo" panose="020B0604030504040204" pitchFamily="34" charset="-128"/>
              <a:ea typeface="Meiryo" panose="020B0604030504040204" pitchFamily="34" charset="-128"/>
            </a:endParaRPr>
          </a:p>
        </p:txBody>
      </p:sp>
      <p:sp>
        <p:nvSpPr>
          <p:cNvPr id="42" name="角丸四角形 41">
            <a:extLst>
              <a:ext uri="{FF2B5EF4-FFF2-40B4-BE49-F238E27FC236}">
                <a16:creationId xmlns:a16="http://schemas.microsoft.com/office/drawing/2014/main" id="{7742553A-2592-2844-9CCD-4F55E8548D73}"/>
              </a:ext>
            </a:extLst>
          </p:cNvPr>
          <p:cNvSpPr/>
          <p:nvPr/>
        </p:nvSpPr>
        <p:spPr>
          <a:xfrm>
            <a:off x="1582069" y="7560031"/>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a:solidFill>
                  <a:schemeClr val="tx1"/>
                </a:solidFill>
                <a:latin typeface="Meiryo" panose="020B0604030504040204" pitchFamily="34" charset="-128"/>
                <a:ea typeface="Meiryo" panose="020B0604030504040204" pitchFamily="34" charset="-128"/>
              </a:rPr>
              <a:t>５</a:t>
            </a:r>
          </a:p>
        </p:txBody>
      </p:sp>
      <p:pic>
        <p:nvPicPr>
          <p:cNvPr id="44" name="図 43" descr="アイコン&#10;&#10;自動的に生成された説明">
            <a:extLst>
              <a:ext uri="{FF2B5EF4-FFF2-40B4-BE49-F238E27FC236}">
                <a16:creationId xmlns:a16="http://schemas.microsoft.com/office/drawing/2014/main" id="{99F4A037-CD61-B24C-A38C-6E61AF371D4A}"/>
              </a:ext>
            </a:extLst>
          </p:cNvPr>
          <p:cNvPicPr>
            <a:picLocks noChangeAspect="1"/>
          </p:cNvPicPr>
          <p:nvPr/>
        </p:nvPicPr>
        <p:blipFill>
          <a:blip r:embed="rId5"/>
          <a:stretch>
            <a:fillRect/>
          </a:stretch>
        </p:blipFill>
        <p:spPr>
          <a:xfrm>
            <a:off x="339285" y="2560266"/>
            <a:ext cx="1444359" cy="478919"/>
          </a:xfrm>
          <a:prstGeom prst="rect">
            <a:avLst/>
          </a:prstGeom>
        </p:spPr>
      </p:pic>
      <p:pic>
        <p:nvPicPr>
          <p:cNvPr id="3" name="図 2" descr="コンピュータ が含まれている画像&#10;&#10;自動的に生成された説明">
            <a:extLst>
              <a:ext uri="{FF2B5EF4-FFF2-40B4-BE49-F238E27FC236}">
                <a16:creationId xmlns:a16="http://schemas.microsoft.com/office/drawing/2014/main" id="{05B27C9D-3DE2-7441-A906-8014F30E86D2}"/>
              </a:ext>
            </a:extLst>
          </p:cNvPr>
          <p:cNvPicPr>
            <a:picLocks noChangeAspect="1"/>
          </p:cNvPicPr>
          <p:nvPr/>
        </p:nvPicPr>
        <p:blipFill>
          <a:blip r:embed="rId6"/>
          <a:stretch>
            <a:fillRect/>
          </a:stretch>
        </p:blipFill>
        <p:spPr>
          <a:xfrm>
            <a:off x="890283" y="6254938"/>
            <a:ext cx="546100" cy="533400"/>
          </a:xfrm>
          <a:prstGeom prst="rect">
            <a:avLst/>
          </a:prstGeom>
        </p:spPr>
      </p:pic>
    </p:spTree>
    <p:extLst>
      <p:ext uri="{BB962C8B-B14F-4D97-AF65-F5344CB8AC3E}">
        <p14:creationId xmlns:p14="http://schemas.microsoft.com/office/powerpoint/2010/main" val="278976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0A1D0A1-1598-0E40-8E62-9E3A15AD83AE}"/>
              </a:ext>
            </a:extLst>
          </p:cNvPr>
          <p:cNvSpPr/>
          <p:nvPr/>
        </p:nvSpPr>
        <p:spPr>
          <a:xfrm>
            <a:off x="255764" y="986193"/>
            <a:ext cx="6346472" cy="891980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94F01CC-7075-0848-B6DD-F43AC48C918D}"/>
              </a:ext>
            </a:extLst>
          </p:cNvPr>
          <p:cNvSpPr/>
          <p:nvPr/>
        </p:nvSpPr>
        <p:spPr>
          <a:xfrm>
            <a:off x="0" y="2798188"/>
            <a:ext cx="6858000" cy="2591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3EABDE57-0363-8149-841A-F04A9F830466}"/>
              </a:ext>
            </a:extLst>
          </p:cNvPr>
          <p:cNvSpPr>
            <a:spLocks noGrp="1"/>
          </p:cNvSpPr>
          <p:nvPr>
            <p:ph type="ftr" sz="quarter" idx="11"/>
          </p:nvPr>
        </p:nvSpPr>
        <p:spPr>
          <a:xfrm>
            <a:off x="2329342" y="9383325"/>
            <a:ext cx="2171700" cy="527403"/>
          </a:xfrm>
        </p:spPr>
        <p:txBody>
          <a:bodyPr/>
          <a:lstStyle/>
          <a:p>
            <a:r>
              <a:rPr kumimoji="1" lang="ja-JP" altLang="en-US"/>
              <a:t>真宗大谷派東京教区</a:t>
            </a:r>
          </a:p>
        </p:txBody>
      </p:sp>
      <p:sp>
        <p:nvSpPr>
          <p:cNvPr id="3" name="スライド番号プレースホルダー 2">
            <a:extLst>
              <a:ext uri="{FF2B5EF4-FFF2-40B4-BE49-F238E27FC236}">
                <a16:creationId xmlns:a16="http://schemas.microsoft.com/office/drawing/2014/main" id="{3E8CEA3B-B2FA-CE46-8F2F-479DAE760CDC}"/>
              </a:ext>
            </a:extLst>
          </p:cNvPr>
          <p:cNvSpPr>
            <a:spLocks noGrp="1"/>
          </p:cNvSpPr>
          <p:nvPr>
            <p:ph type="sldNum" sz="quarter" idx="12"/>
          </p:nvPr>
        </p:nvSpPr>
        <p:spPr>
          <a:xfrm>
            <a:off x="215819" y="9399591"/>
            <a:ext cx="525394" cy="527403"/>
          </a:xfrm>
        </p:spPr>
        <p:txBody>
          <a:bodyPr/>
          <a:lstStyle/>
          <a:p>
            <a:fld id="{ED2C9AC3-C11F-0A4C-9B1D-1811D7836FC7}" type="slidenum">
              <a:rPr kumimoji="1" lang="ja-JP" altLang="en-US" sz="1600" b="1" smtClean="0"/>
              <a:t>2</a:t>
            </a:fld>
            <a:endParaRPr kumimoji="1" lang="ja-JP" altLang="en-US" sz="1600" b="1"/>
          </a:p>
        </p:txBody>
      </p:sp>
      <p:sp>
        <p:nvSpPr>
          <p:cNvPr id="4" name="テキスト ボックス 3">
            <a:extLst>
              <a:ext uri="{FF2B5EF4-FFF2-40B4-BE49-F238E27FC236}">
                <a16:creationId xmlns:a16="http://schemas.microsoft.com/office/drawing/2014/main" id="{024FEB66-D6A2-3041-BF37-85188E773213}"/>
              </a:ext>
            </a:extLst>
          </p:cNvPr>
          <p:cNvSpPr txBox="1"/>
          <p:nvPr/>
        </p:nvSpPr>
        <p:spPr>
          <a:xfrm>
            <a:off x="933945" y="210520"/>
            <a:ext cx="5199757" cy="523220"/>
          </a:xfrm>
          <a:prstGeom prst="rect">
            <a:avLst/>
          </a:prstGeom>
          <a:noFill/>
        </p:spPr>
        <p:txBody>
          <a:bodyPr wrap="none" rtlCol="0">
            <a:spAutoFit/>
          </a:bodyPr>
          <a:lstStyle/>
          <a:p>
            <a:r>
              <a:rPr kumimoji="1" lang="en-US" altLang="ja-JP" sz="2800" b="1" dirty="0">
                <a:latin typeface="Meiryo" panose="020B0604030504040204" pitchFamily="34" charset="-128"/>
                <a:ea typeface="Meiryo" panose="020B0604030504040204" pitchFamily="34" charset="-128"/>
              </a:rPr>
              <a:t>Zoom</a:t>
            </a:r>
            <a:r>
              <a:rPr kumimoji="1" lang="ja-JP" altLang="en-US" sz="2800" b="1">
                <a:latin typeface="Meiryo" panose="020B0604030504040204" pitchFamily="34" charset="-128"/>
                <a:ea typeface="Meiryo" panose="020B0604030504040204" pitchFamily="34" charset="-128"/>
              </a:rPr>
              <a:t>アプリ</a:t>
            </a:r>
            <a:r>
              <a:rPr lang="ja-JP" altLang="en-US" sz="2800" b="1">
                <a:latin typeface="Meiryo" panose="020B0604030504040204" pitchFamily="34" charset="-128"/>
                <a:ea typeface="Meiryo" panose="020B0604030504040204" pitchFamily="34" charset="-128"/>
              </a:rPr>
              <a:t>導入</a:t>
            </a:r>
            <a:r>
              <a:rPr kumimoji="1" lang="ja-JP" altLang="en-US" sz="2800" b="1">
                <a:latin typeface="Meiryo" panose="020B0604030504040204" pitchFamily="34" charset="-128"/>
                <a:ea typeface="Meiryo" panose="020B0604030504040204" pitchFamily="34" charset="-128"/>
              </a:rPr>
              <a:t>　パソコン編</a:t>
            </a:r>
          </a:p>
        </p:txBody>
      </p:sp>
      <p:sp>
        <p:nvSpPr>
          <p:cNvPr id="9" name="正方形/長方形 8">
            <a:extLst>
              <a:ext uri="{FF2B5EF4-FFF2-40B4-BE49-F238E27FC236}">
                <a16:creationId xmlns:a16="http://schemas.microsoft.com/office/drawing/2014/main" id="{9D49DA5E-6B8C-5049-9714-87F5FB49B402}"/>
              </a:ext>
            </a:extLst>
          </p:cNvPr>
          <p:cNvSpPr/>
          <p:nvPr/>
        </p:nvSpPr>
        <p:spPr>
          <a:xfrm>
            <a:off x="592950" y="1210051"/>
            <a:ext cx="3219321" cy="902170"/>
          </a:xfrm>
          <a:prstGeom prst="rect">
            <a:avLst/>
          </a:prstGeom>
        </p:spPr>
        <p:txBody>
          <a:bodyPr wrap="square">
            <a:spAutoFit/>
          </a:bodyPr>
          <a:lstStyle/>
          <a:p>
            <a:pPr algn="just">
              <a:lnSpc>
                <a:spcPts val="1600"/>
              </a:lnSpc>
              <a:spcAft>
                <a:spcPts val="0"/>
              </a:spcAft>
            </a:pPr>
            <a:r>
              <a:rPr lang="ja-JP" altLang="en-US" sz="2400" b="1" kern="100">
                <a:latin typeface="Meiryo" panose="020B0604030504040204" pitchFamily="34" charset="-128"/>
                <a:ea typeface="Meiryo" panose="020B0604030504040204" pitchFamily="34" charset="-128"/>
                <a:cs typeface="Times New Roman" panose="02020603050405020304" pitchFamily="18" charset="0"/>
              </a:rPr>
              <a:t>①</a:t>
            </a:r>
            <a:r>
              <a:rPr lang="en-US" altLang="ja-JP" sz="1050" b="1" kern="100" dirty="0">
                <a:latin typeface="Meiryo" panose="020B0604030504040204" pitchFamily="34" charset="-128"/>
                <a:ea typeface="Meiryo" panose="020B0604030504040204" pitchFamily="34" charset="-128"/>
                <a:cs typeface="Times New Roman" panose="02020603050405020304" pitchFamily="18" charset="0"/>
              </a:rPr>
              <a:t> </a:t>
            </a:r>
            <a:r>
              <a:rPr lang="ja-JP" altLang="ja-JP" sz="1200" b="1" kern="100">
                <a:latin typeface="Meiryo" panose="020B0604030504040204" pitchFamily="34" charset="-128"/>
                <a:ea typeface="Meiryo" panose="020B0604030504040204" pitchFamily="34" charset="-128"/>
                <a:cs typeface="Times New Roman" panose="02020603050405020304" pitchFamily="18" charset="0"/>
              </a:rPr>
              <a:t>検索サイトより「</a:t>
            </a:r>
            <a:r>
              <a:rPr lang="en-US" altLang="ja-JP" sz="1200" b="1"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ja-JP" sz="1200" b="1" kern="100">
                <a:latin typeface="Meiryo" panose="020B0604030504040204" pitchFamily="34" charset="-128"/>
                <a:ea typeface="Meiryo" panose="020B0604030504040204" pitchFamily="34" charset="-128"/>
                <a:cs typeface="Times New Roman" panose="02020603050405020304" pitchFamily="18" charset="0"/>
              </a:rPr>
              <a:t>」で検索し</a:t>
            </a:r>
            <a:endParaRPr lang="en-US" altLang="ja-JP" sz="1200" b="1" kern="100" dirty="0">
              <a:latin typeface="Meiryo" panose="020B0604030504040204" pitchFamily="34" charset="-128"/>
              <a:ea typeface="Meiryo" panose="020B0604030504040204" pitchFamily="34" charset="-128"/>
              <a:cs typeface="Times New Roman" panose="02020603050405020304" pitchFamily="18" charset="0"/>
            </a:endParaRPr>
          </a:p>
          <a:p>
            <a:pPr algn="just">
              <a:lnSpc>
                <a:spcPts val="1600"/>
              </a:lnSpc>
              <a:spcAft>
                <a:spcPts val="0"/>
              </a:spcAft>
            </a:pPr>
            <a:r>
              <a:rPr lang="ja-JP" altLang="en-US" sz="1200" b="1" kern="100">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dirty="0">
                <a:latin typeface="Meiryo" panose="020B0604030504040204" pitchFamily="34" charset="-128"/>
                <a:ea typeface="Meiryo" panose="020B0604030504040204" pitchFamily="34" charset="-128"/>
                <a:cs typeface="Times New Roman" panose="02020603050405020304" pitchFamily="18" charset="0"/>
              </a:rPr>
              <a:t>   </a:t>
            </a:r>
            <a:r>
              <a:rPr lang="ja-JP" altLang="ja-JP" sz="1200" b="1" kern="100">
                <a:latin typeface="Meiryo" panose="020B0604030504040204" pitchFamily="34" charset="-128"/>
                <a:ea typeface="Meiryo" panose="020B0604030504040204" pitchFamily="34" charset="-128"/>
                <a:cs typeface="Times New Roman" panose="02020603050405020304" pitchFamily="18" charset="0"/>
              </a:rPr>
              <a:t>公式サイトを表示します</a:t>
            </a:r>
            <a:endParaRPr lang="ja-JP" altLang="ja-JP" sz="1200" kern="100">
              <a:latin typeface="Meiryo" panose="020B0604030504040204" pitchFamily="34" charset="-128"/>
              <a:ea typeface="Meiryo" panose="020B0604030504040204" pitchFamily="34" charset="-128"/>
              <a:cs typeface="Times New Roman" panose="02020603050405020304" pitchFamily="18" charset="0"/>
            </a:endParaRPr>
          </a:p>
          <a:p>
            <a:pPr indent="139700" algn="just">
              <a:lnSpc>
                <a:spcPts val="1600"/>
              </a:lnSpc>
              <a:spcAft>
                <a:spcPts val="0"/>
              </a:spcAft>
            </a:pP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   Zoom</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のサイト</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URL</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hlinkClick r:id="rId3"/>
              </a:rPr>
              <a:t>https://zoom.us/</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indent="139700" algn="just">
              <a:lnSpc>
                <a:spcPts val="1600"/>
              </a:lnSpc>
              <a:spcAft>
                <a:spcPts val="0"/>
              </a:spcAft>
            </a:pPr>
            <a:endParaRPr lang="ja-JP" altLang="ja-JP" sz="105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7AED7017-25B5-1C4B-BF77-E1C1E961DCA4}"/>
              </a:ext>
            </a:extLst>
          </p:cNvPr>
          <p:cNvSpPr/>
          <p:nvPr/>
        </p:nvSpPr>
        <p:spPr>
          <a:xfrm>
            <a:off x="592951" y="2802685"/>
            <a:ext cx="3123915" cy="461665"/>
          </a:xfrm>
          <a:prstGeom prst="rect">
            <a:avLst/>
          </a:prstGeom>
        </p:spPr>
        <p:txBody>
          <a:bodyPr wrap="square">
            <a:spAutoFit/>
          </a:bodyPr>
          <a:lstStyle/>
          <a:p>
            <a:r>
              <a:rPr lang="ja-JP" altLang="ja-JP" sz="2400" b="1">
                <a:latin typeface="Meiryo" panose="020B0604030504040204" pitchFamily="34" charset="-128"/>
                <a:ea typeface="Meiryo" panose="020B0604030504040204" pitchFamily="34" charset="-128"/>
                <a:cs typeface="Times New Roman" panose="02020603050405020304" pitchFamily="18" charset="0"/>
              </a:rPr>
              <a:t>②</a:t>
            </a:r>
            <a:r>
              <a:rPr lang="en-US" altLang="ja-JP" sz="1050" b="1" dirty="0">
                <a:latin typeface="Meiryo" panose="020B0604030504040204" pitchFamily="34" charset="-128"/>
                <a:ea typeface="Meiryo" panose="020B0604030504040204" pitchFamily="34" charset="-128"/>
                <a:cs typeface="Times New Roman" panose="02020603050405020304" pitchFamily="18" charset="0"/>
              </a:rPr>
              <a:t> </a:t>
            </a:r>
            <a:r>
              <a:rPr lang="en-US" altLang="ja-JP" sz="1200" b="1" dirty="0">
                <a:latin typeface="Meiryo" panose="020B0604030504040204" pitchFamily="34" charset="-128"/>
                <a:ea typeface="Meiryo" panose="020B0604030504040204" pitchFamily="34" charset="-128"/>
                <a:cs typeface="Times New Roman" panose="02020603050405020304" pitchFamily="18" charset="0"/>
              </a:rPr>
              <a:t>Zoom</a:t>
            </a:r>
            <a:r>
              <a:rPr lang="ja-JP" altLang="ja-JP" sz="1200" b="1">
                <a:latin typeface="Meiryo" panose="020B0604030504040204" pitchFamily="34" charset="-128"/>
                <a:ea typeface="Meiryo" panose="020B0604030504040204" pitchFamily="34" charset="-128"/>
                <a:cs typeface="Times New Roman" panose="02020603050405020304" pitchFamily="18" charset="0"/>
              </a:rPr>
              <a:t>公式サイトでのダウンロード</a:t>
            </a:r>
            <a:r>
              <a:rPr lang="ja-JP" altLang="ja-JP" sz="1200">
                <a:latin typeface="Meiryo" panose="020B0604030504040204" pitchFamily="34" charset="-128"/>
                <a:ea typeface="Meiryo" panose="020B0604030504040204" pitchFamily="34" charset="-128"/>
              </a:rPr>
              <a:t> </a:t>
            </a:r>
            <a:endParaRPr lang="ja-JP" altLang="en-US" sz="1200">
              <a:latin typeface="Meiryo" panose="020B0604030504040204" pitchFamily="34" charset="-128"/>
              <a:ea typeface="Meiryo" panose="020B0604030504040204" pitchFamily="34" charset="-128"/>
            </a:endParaRPr>
          </a:p>
        </p:txBody>
      </p:sp>
      <p:grpSp>
        <p:nvGrpSpPr>
          <p:cNvPr id="13" name="グループ化 12">
            <a:extLst>
              <a:ext uri="{FF2B5EF4-FFF2-40B4-BE49-F238E27FC236}">
                <a16:creationId xmlns:a16="http://schemas.microsoft.com/office/drawing/2014/main" id="{094638ED-EB48-2B48-B4F2-A1A6E78DD62C}"/>
              </a:ext>
            </a:extLst>
          </p:cNvPr>
          <p:cNvGrpSpPr/>
          <p:nvPr/>
        </p:nvGrpSpPr>
        <p:grpSpPr>
          <a:xfrm>
            <a:off x="4032858" y="1020544"/>
            <a:ext cx="2468926" cy="1741142"/>
            <a:chOff x="1765781" y="-1721909"/>
            <a:chExt cx="6188710" cy="3769360"/>
          </a:xfrm>
        </p:grpSpPr>
        <p:pic>
          <p:nvPicPr>
            <p:cNvPr id="14" name="Google Shape;118;p15">
              <a:extLst>
                <a:ext uri="{FF2B5EF4-FFF2-40B4-BE49-F238E27FC236}">
                  <a16:creationId xmlns:a16="http://schemas.microsoft.com/office/drawing/2014/main" id="{567FE983-2238-6C49-A79E-1706A7757A41}"/>
                </a:ext>
              </a:extLst>
            </p:cNvPr>
            <p:cNvPicPr/>
            <p:nvPr/>
          </p:nvPicPr>
          <p:blipFill rotWithShape="1">
            <a:blip r:embed="rId4">
              <a:alphaModFix/>
            </a:blip>
            <a:srcRect r="53692" b="49834"/>
            <a:stretch/>
          </p:blipFill>
          <p:spPr>
            <a:xfrm>
              <a:off x="1765781" y="-1721909"/>
              <a:ext cx="6188710" cy="3769360"/>
            </a:xfrm>
            <a:prstGeom prst="rect">
              <a:avLst/>
            </a:prstGeom>
            <a:noFill/>
            <a:ln w="19050" cap="flat" cmpd="sng">
              <a:solidFill>
                <a:srgbClr val="CCCCCC"/>
              </a:solidFill>
              <a:prstDash val="solid"/>
              <a:round/>
              <a:headEnd type="none" w="sm" len="sm"/>
              <a:tailEnd type="none" w="sm" len="sm"/>
            </a:ln>
          </p:spPr>
        </p:pic>
        <p:sp>
          <p:nvSpPr>
            <p:cNvPr id="16" name="Google Shape;120;p15">
              <a:extLst>
                <a:ext uri="{FF2B5EF4-FFF2-40B4-BE49-F238E27FC236}">
                  <a16:creationId xmlns:a16="http://schemas.microsoft.com/office/drawing/2014/main" id="{770B9D69-663F-D842-994A-C1E92EAD2CD9}"/>
                </a:ext>
              </a:extLst>
            </p:cNvPr>
            <p:cNvSpPr/>
            <p:nvPr/>
          </p:nvSpPr>
          <p:spPr>
            <a:xfrm>
              <a:off x="2967538" y="140014"/>
              <a:ext cx="1859280" cy="23495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grpSp>
      <p:pic>
        <p:nvPicPr>
          <p:cNvPr id="17" name="Google Shape;136;p16">
            <a:extLst>
              <a:ext uri="{FF2B5EF4-FFF2-40B4-BE49-F238E27FC236}">
                <a16:creationId xmlns:a16="http://schemas.microsoft.com/office/drawing/2014/main" id="{497E4EF5-CEBC-6741-A45A-8B4BA3C7CCAE}"/>
              </a:ext>
            </a:extLst>
          </p:cNvPr>
          <p:cNvPicPr/>
          <p:nvPr/>
        </p:nvPicPr>
        <p:blipFill rotWithShape="1">
          <a:blip r:embed="rId5">
            <a:alphaModFix/>
          </a:blip>
          <a:srcRect l="11722" r="12405" b="3947"/>
          <a:stretch/>
        </p:blipFill>
        <p:spPr>
          <a:xfrm>
            <a:off x="933945" y="3283407"/>
            <a:ext cx="2456240" cy="1729328"/>
          </a:xfrm>
          <a:prstGeom prst="rect">
            <a:avLst/>
          </a:prstGeom>
          <a:noFill/>
          <a:ln w="9525" cap="flat" cmpd="sng">
            <a:solidFill>
              <a:schemeClr val="dk2"/>
            </a:solidFill>
            <a:prstDash val="solid"/>
            <a:round/>
            <a:headEnd type="none" w="sm" len="sm"/>
            <a:tailEnd type="none" w="sm" len="sm"/>
          </a:ln>
        </p:spPr>
      </p:pic>
      <p:grpSp>
        <p:nvGrpSpPr>
          <p:cNvPr id="18" name="グループ化 17">
            <a:extLst>
              <a:ext uri="{FF2B5EF4-FFF2-40B4-BE49-F238E27FC236}">
                <a16:creationId xmlns:a16="http://schemas.microsoft.com/office/drawing/2014/main" id="{D683F42E-316C-DC40-B670-05E254B46AB3}"/>
              </a:ext>
            </a:extLst>
          </p:cNvPr>
          <p:cNvGrpSpPr/>
          <p:nvPr/>
        </p:nvGrpSpPr>
        <p:grpSpPr>
          <a:xfrm>
            <a:off x="3879416" y="3275263"/>
            <a:ext cx="2466635" cy="1747966"/>
            <a:chOff x="0" y="0"/>
            <a:chExt cx="3756025" cy="2429510"/>
          </a:xfrm>
        </p:grpSpPr>
        <p:pic>
          <p:nvPicPr>
            <p:cNvPr id="19" name="Google Shape;141;p16">
              <a:extLst>
                <a:ext uri="{FF2B5EF4-FFF2-40B4-BE49-F238E27FC236}">
                  <a16:creationId xmlns:a16="http://schemas.microsoft.com/office/drawing/2014/main" id="{4B12E25F-D66B-0C42-AAD6-10AA14656DB2}"/>
                </a:ext>
              </a:extLst>
            </p:cNvPr>
            <p:cNvPicPr/>
            <p:nvPr/>
          </p:nvPicPr>
          <p:blipFill rotWithShape="1">
            <a:blip r:embed="rId6">
              <a:alphaModFix/>
            </a:blip>
            <a:srcRect l="22398" t="34521" r="23886" b="3712"/>
            <a:stretch/>
          </p:blipFill>
          <p:spPr>
            <a:xfrm>
              <a:off x="0" y="0"/>
              <a:ext cx="3756025" cy="2429510"/>
            </a:xfrm>
            <a:prstGeom prst="rect">
              <a:avLst/>
            </a:prstGeom>
            <a:noFill/>
            <a:ln w="9525" cap="flat" cmpd="sng">
              <a:solidFill>
                <a:schemeClr val="dk2"/>
              </a:solidFill>
              <a:prstDash val="solid"/>
              <a:round/>
              <a:headEnd type="none" w="sm" len="sm"/>
              <a:tailEnd type="none" w="sm" len="sm"/>
            </a:ln>
          </p:spPr>
        </p:pic>
        <p:sp>
          <p:nvSpPr>
            <p:cNvPr id="20" name="Google Shape;143;p16">
              <a:extLst>
                <a:ext uri="{FF2B5EF4-FFF2-40B4-BE49-F238E27FC236}">
                  <a16:creationId xmlns:a16="http://schemas.microsoft.com/office/drawing/2014/main" id="{9D7BC564-82CB-EF4C-8963-8C036C96C8B5}"/>
                </a:ext>
              </a:extLst>
            </p:cNvPr>
            <p:cNvSpPr/>
            <p:nvPr/>
          </p:nvSpPr>
          <p:spPr>
            <a:xfrm>
              <a:off x="679450" y="1028700"/>
              <a:ext cx="381000" cy="137795"/>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grpSp>
      <p:sp>
        <p:nvSpPr>
          <p:cNvPr id="11" name="正方形/長方形 10">
            <a:extLst>
              <a:ext uri="{FF2B5EF4-FFF2-40B4-BE49-F238E27FC236}">
                <a16:creationId xmlns:a16="http://schemas.microsoft.com/office/drawing/2014/main" id="{B1D14163-32BA-7043-9444-69F468F995C7}"/>
              </a:ext>
            </a:extLst>
          </p:cNvPr>
          <p:cNvSpPr/>
          <p:nvPr/>
        </p:nvSpPr>
        <p:spPr>
          <a:xfrm>
            <a:off x="592952" y="5562482"/>
            <a:ext cx="4467275" cy="338554"/>
          </a:xfrm>
          <a:prstGeom prst="rect">
            <a:avLst/>
          </a:prstGeom>
        </p:spPr>
        <p:txBody>
          <a:bodyPr wrap="square">
            <a:spAutoFit/>
          </a:bodyPr>
          <a:lstStyle/>
          <a:p>
            <a:pPr algn="just">
              <a:lnSpc>
                <a:spcPts val="1600"/>
              </a:lnSpc>
              <a:spcAft>
                <a:spcPts val="0"/>
              </a:spcAft>
            </a:pPr>
            <a:r>
              <a:rPr lang="ja-JP" altLang="ja-JP" sz="2400" b="1" kern="100">
                <a:latin typeface="Meiryo" panose="020B0604030504040204" pitchFamily="34" charset="-128"/>
                <a:ea typeface="Meiryo" panose="020B0604030504040204" pitchFamily="34" charset="-128"/>
                <a:cs typeface="Times New Roman" panose="02020603050405020304" pitchFamily="18" charset="0"/>
              </a:rPr>
              <a:t>③</a:t>
            </a:r>
            <a:r>
              <a:rPr lang="en-US" altLang="ja-JP" sz="2400" b="1" kern="100" dirty="0">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ja-JP" sz="1200" b="1" kern="100">
                <a:latin typeface="Meiryo" panose="020B0604030504040204" pitchFamily="34" charset="-128"/>
                <a:ea typeface="Meiryo" panose="020B0604030504040204" pitchFamily="34" charset="-128"/>
                <a:cs typeface="Times New Roman" panose="02020603050405020304" pitchFamily="18" charset="0"/>
              </a:rPr>
              <a:t>クライアントのダウンロードとインストール</a:t>
            </a:r>
            <a:endParaRPr lang="ja-JP" altLang="ja-JP" sz="1200" kern="100">
              <a:effectLst/>
              <a:latin typeface="Meiryo" panose="020B0604030504040204" pitchFamily="34" charset="-128"/>
              <a:ea typeface="Meiryo" panose="020B0604030504040204" pitchFamily="34" charset="-128"/>
              <a:cs typeface="Times New Roman" panose="02020603050405020304" pitchFamily="18" charset="0"/>
            </a:endParaRPr>
          </a:p>
        </p:txBody>
      </p:sp>
      <p:grpSp>
        <p:nvGrpSpPr>
          <p:cNvPr id="22" name="グループ化 21">
            <a:extLst>
              <a:ext uri="{FF2B5EF4-FFF2-40B4-BE49-F238E27FC236}">
                <a16:creationId xmlns:a16="http://schemas.microsoft.com/office/drawing/2014/main" id="{266499F0-3976-1547-9B8C-1C29FF0A5CB3}"/>
              </a:ext>
            </a:extLst>
          </p:cNvPr>
          <p:cNvGrpSpPr/>
          <p:nvPr/>
        </p:nvGrpSpPr>
        <p:grpSpPr>
          <a:xfrm>
            <a:off x="902071" y="6081354"/>
            <a:ext cx="2468926" cy="1563849"/>
            <a:chOff x="-3514111" y="6120153"/>
            <a:chExt cx="2931409" cy="2145925"/>
          </a:xfrm>
        </p:grpSpPr>
        <p:pic>
          <p:nvPicPr>
            <p:cNvPr id="23" name="Google Shape;163;p17">
              <a:extLst>
                <a:ext uri="{FF2B5EF4-FFF2-40B4-BE49-F238E27FC236}">
                  <a16:creationId xmlns:a16="http://schemas.microsoft.com/office/drawing/2014/main" id="{14DA5497-F4BB-7D4E-8AFC-CBB973ADE071}"/>
                </a:ext>
              </a:extLst>
            </p:cNvPr>
            <p:cNvPicPr/>
            <p:nvPr/>
          </p:nvPicPr>
          <p:blipFill rotWithShape="1">
            <a:blip r:embed="rId7">
              <a:alphaModFix/>
            </a:blip>
            <a:srcRect l="22240" t="9557" r="20950" b="11906"/>
            <a:stretch/>
          </p:blipFill>
          <p:spPr>
            <a:xfrm>
              <a:off x="-3514111" y="6120153"/>
              <a:ext cx="2931409" cy="2145925"/>
            </a:xfrm>
            <a:prstGeom prst="rect">
              <a:avLst/>
            </a:prstGeom>
            <a:noFill/>
            <a:ln w="9525" cap="flat" cmpd="sng">
              <a:solidFill>
                <a:srgbClr val="CCCCCC"/>
              </a:solidFill>
              <a:prstDash val="solid"/>
              <a:round/>
              <a:headEnd type="none" w="sm" len="sm"/>
              <a:tailEnd type="none" w="sm" len="sm"/>
            </a:ln>
          </p:spPr>
        </p:pic>
        <p:sp>
          <p:nvSpPr>
            <p:cNvPr id="24" name="Google Shape;164;p17">
              <a:extLst>
                <a:ext uri="{FF2B5EF4-FFF2-40B4-BE49-F238E27FC236}">
                  <a16:creationId xmlns:a16="http://schemas.microsoft.com/office/drawing/2014/main" id="{EE2372AA-8D7D-194B-87E2-A23ADFCBB3AC}"/>
                </a:ext>
              </a:extLst>
            </p:cNvPr>
            <p:cNvSpPr/>
            <p:nvPr/>
          </p:nvSpPr>
          <p:spPr>
            <a:xfrm>
              <a:off x="-2905034" y="7115999"/>
              <a:ext cx="463941" cy="209648"/>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sp>
          <p:nvSpPr>
            <p:cNvPr id="25" name="Google Shape;165;p17">
              <a:extLst>
                <a:ext uri="{FF2B5EF4-FFF2-40B4-BE49-F238E27FC236}">
                  <a16:creationId xmlns:a16="http://schemas.microsoft.com/office/drawing/2014/main" id="{70BD7D3B-7211-E247-8844-55783D17A917}"/>
                </a:ext>
              </a:extLst>
            </p:cNvPr>
            <p:cNvSpPr txBox="1"/>
            <p:nvPr/>
          </p:nvSpPr>
          <p:spPr>
            <a:xfrm>
              <a:off x="-2387918" y="7067766"/>
              <a:ext cx="1775525" cy="257881"/>
            </a:xfrm>
            <a:prstGeom prst="rect">
              <a:avLst/>
            </a:prstGeom>
            <a:solidFill>
              <a:schemeClr val="bg1">
                <a:lumMod val="95000"/>
              </a:schemeClr>
            </a:solidFill>
            <a:ln>
              <a:noFill/>
            </a:ln>
          </p:spPr>
          <p:txBody>
            <a:bodyPr spcFirstLastPara="1" wrap="square" lIns="0" tIns="0" rIns="0" bIns="0" anchor="t" anchorCtr="0">
              <a:noAutofit/>
            </a:bodyPr>
            <a:lstStyle/>
            <a:p>
              <a:pPr algn="just">
                <a:lnSpc>
                  <a:spcPts val="1500"/>
                </a:lnSpc>
                <a:spcAft>
                  <a:spcPts val="0"/>
                </a:spcAft>
              </a:pP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ここをクリックしま</a:t>
              </a:r>
              <a:r>
                <a:rPr lang="ja-JP" altLang="en-US"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F34AB627-0C92-3448-AAAF-C6C93D91F99C}"/>
              </a:ext>
            </a:extLst>
          </p:cNvPr>
          <p:cNvGrpSpPr/>
          <p:nvPr/>
        </p:nvGrpSpPr>
        <p:grpSpPr>
          <a:xfrm>
            <a:off x="4059269" y="5921696"/>
            <a:ext cx="1892272" cy="1743095"/>
            <a:chOff x="0" y="0"/>
            <a:chExt cx="3901440" cy="3436620"/>
          </a:xfrm>
        </p:grpSpPr>
        <p:pic>
          <p:nvPicPr>
            <p:cNvPr id="28" name="Google Shape;166;p17">
              <a:extLst>
                <a:ext uri="{FF2B5EF4-FFF2-40B4-BE49-F238E27FC236}">
                  <a16:creationId xmlns:a16="http://schemas.microsoft.com/office/drawing/2014/main" id="{48531500-6494-034A-ACA4-67AB09A8A31E}"/>
                </a:ext>
              </a:extLst>
            </p:cNvPr>
            <p:cNvPicPr/>
            <p:nvPr/>
          </p:nvPicPr>
          <p:blipFill rotWithShape="1">
            <a:blip r:embed="rId8">
              <a:alphaModFix/>
            </a:blip>
            <a:srcRect l="33476" t="6897" r="33233" b="40970"/>
            <a:stretch/>
          </p:blipFill>
          <p:spPr>
            <a:xfrm>
              <a:off x="0" y="0"/>
              <a:ext cx="3901440" cy="3436620"/>
            </a:xfrm>
            <a:prstGeom prst="rect">
              <a:avLst/>
            </a:prstGeom>
            <a:noFill/>
            <a:ln w="9525" cap="flat" cmpd="sng">
              <a:solidFill>
                <a:srgbClr val="D9D9D9"/>
              </a:solidFill>
              <a:prstDash val="solid"/>
              <a:round/>
              <a:headEnd type="none" w="sm" len="sm"/>
              <a:tailEnd type="none" w="sm" len="sm"/>
            </a:ln>
          </p:spPr>
        </p:pic>
        <p:sp>
          <p:nvSpPr>
            <p:cNvPr id="29" name="Google Shape;168;p17">
              <a:extLst>
                <a:ext uri="{FF2B5EF4-FFF2-40B4-BE49-F238E27FC236}">
                  <a16:creationId xmlns:a16="http://schemas.microsoft.com/office/drawing/2014/main" id="{2BE62A83-ED6F-5B49-B9A4-76C7263AD4F9}"/>
                </a:ext>
              </a:extLst>
            </p:cNvPr>
            <p:cNvSpPr/>
            <p:nvPr/>
          </p:nvSpPr>
          <p:spPr>
            <a:xfrm>
              <a:off x="533400" y="2012950"/>
              <a:ext cx="2838450" cy="1371600"/>
            </a:xfrm>
            <a:prstGeom prst="roundRect">
              <a:avLst>
                <a:gd name="adj" fmla="val 5633"/>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sp>
          <p:nvSpPr>
            <p:cNvPr id="30" name="Google Shape;170;p17">
              <a:extLst>
                <a:ext uri="{FF2B5EF4-FFF2-40B4-BE49-F238E27FC236}">
                  <a16:creationId xmlns:a16="http://schemas.microsoft.com/office/drawing/2014/main" id="{12DBC7F9-1DE6-BA43-9AD7-F5D829AC12D7}"/>
                </a:ext>
              </a:extLst>
            </p:cNvPr>
            <p:cNvSpPr/>
            <p:nvPr/>
          </p:nvSpPr>
          <p:spPr>
            <a:xfrm>
              <a:off x="2063750" y="2990850"/>
              <a:ext cx="607695" cy="26162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grpSp>
      <p:sp>
        <p:nvSpPr>
          <p:cNvPr id="31" name="Google Shape;169;p17">
            <a:extLst>
              <a:ext uri="{FF2B5EF4-FFF2-40B4-BE49-F238E27FC236}">
                <a16:creationId xmlns:a16="http://schemas.microsoft.com/office/drawing/2014/main" id="{FDAC2BAD-D70F-A441-AC01-BA93AB63F5B7}"/>
              </a:ext>
            </a:extLst>
          </p:cNvPr>
          <p:cNvSpPr txBox="1"/>
          <p:nvPr/>
        </p:nvSpPr>
        <p:spPr>
          <a:xfrm>
            <a:off x="3824768" y="6079627"/>
            <a:ext cx="2432018" cy="363379"/>
          </a:xfrm>
          <a:prstGeom prst="rect">
            <a:avLst/>
          </a:prstGeom>
          <a:solidFill>
            <a:schemeClr val="bg1">
              <a:lumMod val="95000"/>
            </a:schemeClr>
          </a:solidFill>
          <a:ln>
            <a:noFill/>
          </a:ln>
        </p:spPr>
        <p:txBody>
          <a:bodyPr spcFirstLastPara="1" wrap="square" lIns="0" tIns="0" rIns="0" bIns="0" anchor="t" anchorCtr="0">
            <a:noAutofit/>
          </a:bodyPr>
          <a:lstStyle/>
          <a:p>
            <a:pPr algn="just">
              <a:lnSpc>
                <a:spcPts val="1300"/>
              </a:lnSpc>
              <a:spcAft>
                <a:spcPts val="0"/>
              </a:spcAft>
            </a:pP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下のような確認画面がでますので、「ファイルを保存」をクリックします</a:t>
            </a:r>
            <a:endParaRPr lang="ja-JP" sz="1050" kern="100">
              <a:effectLst/>
              <a:latin typeface="Meiryo" panose="020B0604030504040204" pitchFamily="34" charset="-128"/>
              <a:ea typeface="Meiryo" panose="020B0604030504040204" pitchFamily="34" charset="-128"/>
              <a:cs typeface="Times New Roman" panose="02020603050405020304" pitchFamily="18" charset="0"/>
            </a:endParaRPr>
          </a:p>
        </p:txBody>
      </p:sp>
      <p:grpSp>
        <p:nvGrpSpPr>
          <p:cNvPr id="32" name="グループ化 31">
            <a:extLst>
              <a:ext uri="{FF2B5EF4-FFF2-40B4-BE49-F238E27FC236}">
                <a16:creationId xmlns:a16="http://schemas.microsoft.com/office/drawing/2014/main" id="{BBFFD270-B057-1241-AB17-FC39656C98B4}"/>
              </a:ext>
            </a:extLst>
          </p:cNvPr>
          <p:cNvGrpSpPr/>
          <p:nvPr/>
        </p:nvGrpSpPr>
        <p:grpSpPr>
          <a:xfrm>
            <a:off x="933945" y="7752876"/>
            <a:ext cx="5390084" cy="729936"/>
            <a:chOff x="352048" y="-59566"/>
            <a:chExt cx="6685862" cy="646834"/>
          </a:xfrm>
        </p:grpSpPr>
        <p:sp>
          <p:nvSpPr>
            <p:cNvPr id="33" name="正方形/長方形 32">
              <a:extLst>
                <a:ext uri="{FF2B5EF4-FFF2-40B4-BE49-F238E27FC236}">
                  <a16:creationId xmlns:a16="http://schemas.microsoft.com/office/drawing/2014/main" id="{41328635-6B3B-8D48-B49D-2CB5FABB8B0C}"/>
                </a:ext>
              </a:extLst>
            </p:cNvPr>
            <p:cNvSpPr/>
            <p:nvPr/>
          </p:nvSpPr>
          <p:spPr>
            <a:xfrm>
              <a:off x="352048" y="-59566"/>
              <a:ext cx="6685862" cy="64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36" name="Google Shape;201;p18">
              <a:extLst>
                <a:ext uri="{FF2B5EF4-FFF2-40B4-BE49-F238E27FC236}">
                  <a16:creationId xmlns:a16="http://schemas.microsoft.com/office/drawing/2014/main" id="{24A5AA28-80B0-D54B-A0E9-746034C5DA17}"/>
                </a:ext>
              </a:extLst>
            </p:cNvPr>
            <p:cNvPicPr/>
            <p:nvPr/>
          </p:nvPicPr>
          <p:blipFill>
            <a:blip r:embed="rId9">
              <a:alphaModFix/>
            </a:blip>
            <a:stretch>
              <a:fillRect/>
            </a:stretch>
          </p:blipFill>
          <p:spPr>
            <a:xfrm>
              <a:off x="5211808" y="-5258"/>
              <a:ext cx="1727673" cy="439302"/>
            </a:xfrm>
            <a:prstGeom prst="rect">
              <a:avLst/>
            </a:prstGeom>
            <a:noFill/>
            <a:ln w="9525" cap="flat" cmpd="sng">
              <a:solidFill>
                <a:srgbClr val="D9D9D9"/>
              </a:solidFill>
              <a:prstDash val="solid"/>
              <a:round/>
              <a:headEnd type="none" w="sm" len="sm"/>
              <a:tailEnd type="none" w="sm" len="sm"/>
            </a:ln>
            <a:effectLst>
              <a:outerShdw blurRad="57150" dist="19050" dir="5400000" algn="bl" rotWithShape="0">
                <a:srgbClr val="000000">
                  <a:alpha val="50000"/>
                </a:srgbClr>
              </a:outerShdw>
            </a:effectLst>
          </p:spPr>
        </p:pic>
        <p:sp>
          <p:nvSpPr>
            <p:cNvPr id="35" name="Google Shape;169;p17">
              <a:extLst>
                <a:ext uri="{FF2B5EF4-FFF2-40B4-BE49-F238E27FC236}">
                  <a16:creationId xmlns:a16="http://schemas.microsoft.com/office/drawing/2014/main" id="{3A9B7B4D-624B-A149-BBC7-CB2ADAF11A8C}"/>
                </a:ext>
              </a:extLst>
            </p:cNvPr>
            <p:cNvSpPr txBox="1"/>
            <p:nvPr/>
          </p:nvSpPr>
          <p:spPr>
            <a:xfrm>
              <a:off x="629447" y="19777"/>
              <a:ext cx="4496789" cy="439302"/>
            </a:xfrm>
            <a:prstGeom prst="rect">
              <a:avLst/>
            </a:prstGeom>
            <a:noFill/>
            <a:ln>
              <a:noFill/>
            </a:ln>
          </p:spPr>
          <p:txBody>
            <a:bodyPr spcFirstLastPara="1" wrap="square" lIns="0" tIns="0" rIns="0" bIns="0" anchor="t" anchorCtr="0">
              <a:noAutofit/>
            </a:bodyPr>
            <a:lstStyle/>
            <a:p>
              <a:pPr algn="just">
                <a:lnSpc>
                  <a:spcPct val="150000"/>
                </a:lnSpc>
                <a:spcAft>
                  <a:spcPts val="0"/>
                </a:spcAft>
              </a:pP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「ファイルを保存」をクリックするとインストールが</a:t>
              </a:r>
              <a:endParaRPr lang="en-US" altLang="ja-JP" sz="1100" kern="100" dirty="0">
                <a:solidFill>
                  <a:srgbClr val="000000"/>
                </a:solidFill>
                <a:effectLst/>
                <a:latin typeface="Meiryo" panose="020B0604030504040204" pitchFamily="34" charset="-128"/>
                <a:ea typeface="Meiryo" panose="020B0604030504040204" pitchFamily="34" charset="-128"/>
                <a:cs typeface="ＭＳ 明朝" panose="02020609040205080304" pitchFamily="49" charset="-128"/>
              </a:endParaRPr>
            </a:p>
            <a:p>
              <a:pPr algn="just">
                <a:lnSpc>
                  <a:spcPct val="150000"/>
                </a:lnSpc>
                <a:spcAft>
                  <a:spcPts val="0"/>
                </a:spcAft>
              </a:pP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開始され、自動的に</a:t>
              </a:r>
              <a:r>
                <a:rPr lang="en-US" sz="1100" kern="100" dirty="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Zoom</a:t>
              </a: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クライアントが起動します。</a:t>
              </a:r>
              <a:endParaRPr lang="ja-JP" sz="1050" kern="100">
                <a:effectLst/>
                <a:latin typeface="Meiryo" panose="020B0604030504040204" pitchFamily="34" charset="-128"/>
                <a:ea typeface="Meiryo" panose="020B0604030504040204" pitchFamily="34" charset="-128"/>
                <a:cs typeface="Times New Roman" panose="02020603050405020304" pitchFamily="18" charset="0"/>
              </a:endParaRPr>
            </a:p>
          </p:txBody>
        </p:sp>
      </p:grpSp>
      <p:grpSp>
        <p:nvGrpSpPr>
          <p:cNvPr id="38" name="グループ化 37">
            <a:extLst>
              <a:ext uri="{FF2B5EF4-FFF2-40B4-BE49-F238E27FC236}">
                <a16:creationId xmlns:a16="http://schemas.microsoft.com/office/drawing/2014/main" id="{7B32BC29-C684-6B49-A64E-8FF30C04AC95}"/>
              </a:ext>
            </a:extLst>
          </p:cNvPr>
          <p:cNvGrpSpPr/>
          <p:nvPr/>
        </p:nvGrpSpPr>
        <p:grpSpPr>
          <a:xfrm>
            <a:off x="946146" y="8556725"/>
            <a:ext cx="5390084" cy="778055"/>
            <a:chOff x="-482598" y="3528363"/>
            <a:chExt cx="5006195" cy="843485"/>
          </a:xfrm>
        </p:grpSpPr>
        <p:sp>
          <p:nvSpPr>
            <p:cNvPr id="39" name="正方形/長方形 38">
              <a:extLst>
                <a:ext uri="{FF2B5EF4-FFF2-40B4-BE49-F238E27FC236}">
                  <a16:creationId xmlns:a16="http://schemas.microsoft.com/office/drawing/2014/main" id="{8FF28948-4BFD-B34E-9C5A-5E562C7CFCA6}"/>
                </a:ext>
              </a:extLst>
            </p:cNvPr>
            <p:cNvSpPr/>
            <p:nvPr/>
          </p:nvSpPr>
          <p:spPr>
            <a:xfrm>
              <a:off x="-482598" y="3564961"/>
              <a:ext cx="5006195" cy="791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40" name="Google Shape;187;p18">
              <a:extLst>
                <a:ext uri="{FF2B5EF4-FFF2-40B4-BE49-F238E27FC236}">
                  <a16:creationId xmlns:a16="http://schemas.microsoft.com/office/drawing/2014/main" id="{D23E5784-EEFF-4040-BB5E-1B23011B06AB}"/>
                </a:ext>
              </a:extLst>
            </p:cNvPr>
            <p:cNvPicPr/>
            <p:nvPr/>
          </p:nvPicPr>
          <p:blipFill>
            <a:blip r:embed="rId10">
              <a:alphaModFix/>
            </a:blip>
            <a:stretch>
              <a:fillRect/>
            </a:stretch>
          </p:blipFill>
          <p:spPr>
            <a:xfrm>
              <a:off x="3499258" y="3528363"/>
              <a:ext cx="950553" cy="843485"/>
            </a:xfrm>
            <a:prstGeom prst="rect">
              <a:avLst/>
            </a:prstGeom>
            <a:noFill/>
            <a:ln>
              <a:noFill/>
            </a:ln>
            <a:effectLst>
              <a:outerShdw blurRad="50800" dist="38100" dir="5400000" algn="t" rotWithShape="0">
                <a:prstClr val="black">
                  <a:alpha val="40000"/>
                </a:prstClr>
              </a:outerShdw>
            </a:effectLst>
          </p:spPr>
        </p:pic>
        <p:sp>
          <p:nvSpPr>
            <p:cNvPr id="41" name="Google Shape;202;p18">
              <a:extLst>
                <a:ext uri="{FF2B5EF4-FFF2-40B4-BE49-F238E27FC236}">
                  <a16:creationId xmlns:a16="http://schemas.microsoft.com/office/drawing/2014/main" id="{777EF316-EA92-4143-8500-DBE4E7C356AF}"/>
                </a:ext>
              </a:extLst>
            </p:cNvPr>
            <p:cNvSpPr txBox="1"/>
            <p:nvPr/>
          </p:nvSpPr>
          <p:spPr>
            <a:xfrm>
              <a:off x="-339123" y="3912089"/>
              <a:ext cx="3841008" cy="270381"/>
            </a:xfrm>
            <a:prstGeom prst="rect">
              <a:avLst/>
            </a:prstGeom>
            <a:noFill/>
            <a:ln>
              <a:noFill/>
            </a:ln>
            <a:effectLst/>
          </p:spPr>
          <p:txBody>
            <a:bodyPr spcFirstLastPara="1" wrap="square" lIns="0" tIns="0" rIns="0" bIns="0" anchor="t" anchorCtr="0">
              <a:noAutofit/>
            </a:bodyPr>
            <a:lstStyle/>
            <a:p>
              <a:pPr algn="just">
                <a:spcAft>
                  <a:spcPts val="0"/>
                </a:spcAft>
              </a:pPr>
              <a:r>
                <a:rPr lang="ja-JP" sz="1050"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インストールが終わると</a:t>
              </a:r>
              <a:r>
                <a:rPr lang="en-US" sz="1050" kern="100" dirty="0">
                  <a:solidFill>
                    <a:srgbClr val="000000"/>
                  </a:solidFill>
                  <a:latin typeface="Meiryo" panose="020B0604030504040204" pitchFamily="34" charset="-128"/>
                  <a:ea typeface="Meiryo" panose="020B0604030504040204" pitchFamily="34" charset="-128"/>
                  <a:cs typeface="Arial" panose="020B0604020202020204" pitchFamily="34" charset="0"/>
                </a:rPr>
                <a:t>Zoom</a:t>
              </a:r>
              <a:r>
                <a:rPr lang="ja-JP" sz="1050"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クライアントが自動的に起動します</a:t>
              </a:r>
              <a:r>
                <a:rPr lang="ja-JP" sz="1050" kern="100">
                  <a:solidFill>
                    <a:srgbClr val="000000"/>
                  </a:solidFill>
                  <a:latin typeface="游明朝" panose="02020400000000000000" pitchFamily="18" charset="-128"/>
                  <a:ea typeface="ＭＳ 明朝" panose="02020609040205080304" pitchFamily="49" charset="-128"/>
                  <a:cs typeface="ＭＳ 明朝" panose="02020609040205080304" pitchFamily="49" charset="-128"/>
                </a:rPr>
                <a:t>。</a:t>
              </a:r>
              <a:endParaRPr lang="ja-JP" sz="1050" kern="100">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2" name="Google Shape;151;p16">
            <a:extLst>
              <a:ext uri="{FF2B5EF4-FFF2-40B4-BE49-F238E27FC236}">
                <a16:creationId xmlns:a16="http://schemas.microsoft.com/office/drawing/2014/main" id="{890D9C4D-A4A7-224A-9626-F29A9F584DF2}"/>
              </a:ext>
            </a:extLst>
          </p:cNvPr>
          <p:cNvSpPr txBox="1"/>
          <p:nvPr/>
        </p:nvSpPr>
        <p:spPr>
          <a:xfrm>
            <a:off x="1266570" y="4636284"/>
            <a:ext cx="4723136" cy="618165"/>
          </a:xfrm>
          <a:prstGeom prst="rect">
            <a:avLst/>
          </a:prstGeom>
          <a:solidFill>
            <a:schemeClr val="bg1">
              <a:lumMod val="95000"/>
            </a:schemeClr>
          </a:solidFill>
          <a:ln>
            <a:noFill/>
          </a:ln>
        </p:spPr>
        <p:txBody>
          <a:bodyPr spcFirstLastPara="1" wrap="square" lIns="91425" tIns="91425" rIns="91425" bIns="91425" anchor="t" anchorCtr="0">
            <a:noAutofit/>
          </a:bodyPr>
          <a:lstStyle/>
          <a:p>
            <a:pPr algn="just">
              <a:lnSpc>
                <a:spcPts val="1400"/>
              </a:lnSpc>
              <a:spcAft>
                <a:spcPts val="0"/>
              </a:spcAft>
            </a:pPr>
            <a:r>
              <a:rPr lang="ja-JP" sz="1050" u="sng"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公式サイト</a:t>
            </a:r>
            <a:r>
              <a:rPr lang="ja-JP" sz="105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を開くと、左の画面が表示されます。この公式サイトは縦長です。</a:t>
            </a:r>
            <a:endParaRPr lang="ja-JP" sz="1050" kern="100">
              <a:effectLst/>
              <a:latin typeface="Meiryo" panose="020B0604030504040204" pitchFamily="34" charset="-128"/>
              <a:ea typeface="Meiryo" panose="020B0604030504040204" pitchFamily="34" charset="-128"/>
              <a:cs typeface="Times New Roman" panose="02020603050405020304" pitchFamily="18" charset="0"/>
            </a:endParaRPr>
          </a:p>
          <a:p>
            <a:pPr algn="just">
              <a:lnSpc>
                <a:spcPts val="1400"/>
              </a:lnSpc>
              <a:spcAft>
                <a:spcPts val="0"/>
              </a:spcAft>
            </a:pPr>
            <a:r>
              <a:rPr lang="ja-JP" sz="105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この画面の</a:t>
            </a:r>
            <a:r>
              <a:rPr lang="ja-JP" sz="1050" u="sng"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最下部</a:t>
            </a:r>
            <a:r>
              <a:rPr lang="ja-JP" sz="105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を見ると、「ダウンロード」の文字があるので、それを</a:t>
            </a:r>
            <a:endParaRPr lang="en-US" altLang="ja-JP" sz="1050" kern="100" dirty="0">
              <a:solidFill>
                <a:srgbClr val="000000"/>
              </a:solidFill>
              <a:effectLst/>
              <a:latin typeface="Meiryo" panose="020B0604030504040204" pitchFamily="34" charset="-128"/>
              <a:ea typeface="Meiryo" panose="020B0604030504040204" pitchFamily="34" charset="-128"/>
              <a:cs typeface="ＭＳ 明朝" panose="02020609040205080304" pitchFamily="49" charset="-128"/>
            </a:endParaRPr>
          </a:p>
          <a:p>
            <a:pPr algn="just">
              <a:lnSpc>
                <a:spcPts val="1400"/>
              </a:lnSpc>
              <a:spcAft>
                <a:spcPts val="0"/>
              </a:spcAft>
            </a:pPr>
            <a:r>
              <a:rPr lang="ja-JP" sz="105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クリックします</a:t>
            </a:r>
            <a:endParaRPr lang="ja-JP" sz="105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7" name="角丸四角形 36">
            <a:extLst>
              <a:ext uri="{FF2B5EF4-FFF2-40B4-BE49-F238E27FC236}">
                <a16:creationId xmlns:a16="http://schemas.microsoft.com/office/drawing/2014/main" id="{A4F9CE1A-229E-254D-8B21-17D7B0E9A797}"/>
              </a:ext>
            </a:extLst>
          </p:cNvPr>
          <p:cNvSpPr/>
          <p:nvPr/>
        </p:nvSpPr>
        <p:spPr>
          <a:xfrm>
            <a:off x="301467" y="184218"/>
            <a:ext cx="582967" cy="558330"/>
          </a:xfrm>
          <a:prstGeom prst="round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a:solidFill>
                  <a:schemeClr val="tx1"/>
                </a:solidFill>
                <a:latin typeface="Meiryo" panose="020B0604030504040204" pitchFamily="34" charset="-128"/>
                <a:ea typeface="Meiryo" panose="020B0604030504040204" pitchFamily="34" charset="-128"/>
              </a:rPr>
              <a:t>１</a:t>
            </a:r>
          </a:p>
        </p:txBody>
      </p:sp>
      <p:pic>
        <p:nvPicPr>
          <p:cNvPr id="43" name="図 42" descr="コンピュータ が含まれている画像&#10;&#10;自動的に生成された説明">
            <a:extLst>
              <a:ext uri="{FF2B5EF4-FFF2-40B4-BE49-F238E27FC236}">
                <a16:creationId xmlns:a16="http://schemas.microsoft.com/office/drawing/2014/main" id="{59C30F5E-CB0A-B04C-A866-E16C54E70DB8}"/>
              </a:ext>
            </a:extLst>
          </p:cNvPr>
          <p:cNvPicPr>
            <a:picLocks noChangeAspect="1"/>
          </p:cNvPicPr>
          <p:nvPr/>
        </p:nvPicPr>
        <p:blipFill>
          <a:blip r:embed="rId11"/>
          <a:stretch>
            <a:fillRect/>
          </a:stretch>
        </p:blipFill>
        <p:spPr>
          <a:xfrm>
            <a:off x="6101838" y="172646"/>
            <a:ext cx="546100" cy="533400"/>
          </a:xfrm>
          <a:prstGeom prst="rect">
            <a:avLst/>
          </a:prstGeom>
        </p:spPr>
      </p:pic>
    </p:spTree>
    <p:extLst>
      <p:ext uri="{BB962C8B-B14F-4D97-AF65-F5344CB8AC3E}">
        <p14:creationId xmlns:p14="http://schemas.microsoft.com/office/powerpoint/2010/main" val="135822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00829B6-BC35-B948-836C-8BF7C7E4F61F}"/>
              </a:ext>
            </a:extLst>
          </p:cNvPr>
          <p:cNvSpPr>
            <a:spLocks noGrp="1"/>
          </p:cNvSpPr>
          <p:nvPr>
            <p:ph type="ftr" sz="quarter" idx="11"/>
          </p:nvPr>
        </p:nvSpPr>
        <p:spPr>
          <a:xfrm>
            <a:off x="2351823" y="9364923"/>
            <a:ext cx="2171700" cy="527403"/>
          </a:xfrm>
        </p:spPr>
        <p:txBody>
          <a:bodyPr/>
          <a:lstStyle/>
          <a:p>
            <a:r>
              <a:rPr kumimoji="1" lang="ja-JP" altLang="en-US"/>
              <a:t>真宗大谷派東京教区</a:t>
            </a:r>
          </a:p>
        </p:txBody>
      </p:sp>
      <p:sp>
        <p:nvSpPr>
          <p:cNvPr id="32" name="正方形/長方形 31">
            <a:extLst>
              <a:ext uri="{FF2B5EF4-FFF2-40B4-BE49-F238E27FC236}">
                <a16:creationId xmlns:a16="http://schemas.microsoft.com/office/drawing/2014/main" id="{47C66402-92BC-DC4B-8B19-27284587238A}"/>
              </a:ext>
            </a:extLst>
          </p:cNvPr>
          <p:cNvSpPr/>
          <p:nvPr/>
        </p:nvSpPr>
        <p:spPr>
          <a:xfrm>
            <a:off x="314321" y="6611216"/>
            <a:ext cx="6283194" cy="257017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4B150C69-B1A1-9947-8937-368550A939F6}"/>
              </a:ext>
            </a:extLst>
          </p:cNvPr>
          <p:cNvSpPr>
            <a:spLocks noGrp="1"/>
          </p:cNvSpPr>
          <p:nvPr>
            <p:ph type="sldNum" sz="quarter" idx="12"/>
          </p:nvPr>
        </p:nvSpPr>
        <p:spPr>
          <a:xfrm>
            <a:off x="4914900" y="9376874"/>
            <a:ext cx="1600200" cy="527403"/>
          </a:xfrm>
        </p:spPr>
        <p:txBody>
          <a:bodyPr/>
          <a:lstStyle/>
          <a:p>
            <a:fld id="{ED2C9AC3-C11F-0A4C-9B1D-1811D7836FC7}" type="slidenum">
              <a:rPr kumimoji="1" lang="ja-JP" altLang="en-US" sz="1600" b="1" smtClean="0"/>
              <a:t>3</a:t>
            </a:fld>
            <a:endParaRPr kumimoji="1" lang="ja-JP" altLang="en-US" sz="1600" b="1"/>
          </a:p>
        </p:txBody>
      </p:sp>
      <p:grpSp>
        <p:nvGrpSpPr>
          <p:cNvPr id="24" name="グループ化 23">
            <a:extLst>
              <a:ext uri="{FF2B5EF4-FFF2-40B4-BE49-F238E27FC236}">
                <a16:creationId xmlns:a16="http://schemas.microsoft.com/office/drawing/2014/main" id="{B0130666-C782-BD48-B92C-063E65DD7910}"/>
              </a:ext>
            </a:extLst>
          </p:cNvPr>
          <p:cNvGrpSpPr/>
          <p:nvPr/>
        </p:nvGrpSpPr>
        <p:grpSpPr>
          <a:xfrm>
            <a:off x="446810" y="6865581"/>
            <a:ext cx="6028233" cy="2083216"/>
            <a:chOff x="74105" y="3081"/>
            <a:chExt cx="6028233" cy="2083216"/>
          </a:xfrm>
        </p:grpSpPr>
        <p:sp>
          <p:nvSpPr>
            <p:cNvPr id="25" name="四角形: 角を丸くする 14">
              <a:extLst>
                <a:ext uri="{FF2B5EF4-FFF2-40B4-BE49-F238E27FC236}">
                  <a16:creationId xmlns:a16="http://schemas.microsoft.com/office/drawing/2014/main" id="{66DC4ABA-9E1B-9144-9A81-D81B2B63CD78}"/>
                </a:ext>
              </a:extLst>
            </p:cNvPr>
            <p:cNvSpPr/>
            <p:nvPr/>
          </p:nvSpPr>
          <p:spPr>
            <a:xfrm>
              <a:off x="74105" y="3081"/>
              <a:ext cx="6028233" cy="1998549"/>
            </a:xfrm>
            <a:prstGeom prst="roundRect">
              <a:avLst>
                <a:gd name="adj" fmla="val 6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Google Shape;156;p16">
              <a:extLst>
                <a:ext uri="{FF2B5EF4-FFF2-40B4-BE49-F238E27FC236}">
                  <a16:creationId xmlns:a16="http://schemas.microsoft.com/office/drawing/2014/main" id="{66781868-A66B-424D-8915-470A0B00CD37}"/>
                </a:ext>
              </a:extLst>
            </p:cNvPr>
            <p:cNvSpPr txBox="1"/>
            <p:nvPr/>
          </p:nvSpPr>
          <p:spPr>
            <a:xfrm>
              <a:off x="367674" y="112418"/>
              <a:ext cx="5635092" cy="11049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algn="just">
                <a:lnSpc>
                  <a:spcPct val="150000"/>
                </a:lnSpc>
                <a:spcAft>
                  <a:spcPts val="0"/>
                </a:spcAft>
              </a:pP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※インストールした</a:t>
              </a:r>
              <a:r>
                <a:rPr lang="en-US" sz="1100" kern="100" dirty="0">
                  <a:solidFill>
                    <a:srgbClr val="000000"/>
                  </a:solidFill>
                  <a:effectLst/>
                  <a:latin typeface="Meiryo" panose="020B0604030504040204" pitchFamily="34" charset="-128"/>
                  <a:ea typeface="Meiryo" panose="020B0604030504040204" pitchFamily="34" charset="-128"/>
                  <a:cs typeface="Times New Roman" panose="02020603050405020304" pitchFamily="18" charset="0"/>
                </a:rPr>
                <a:t>Zoom</a:t>
              </a: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のアプリは、スマートフォンやタブレット端末に入っている</a:t>
              </a:r>
              <a:endParaRPr lang="en-US" altLang="ja-JP" sz="1100" kern="100" dirty="0">
                <a:solidFill>
                  <a:srgbClr val="000000"/>
                </a:solidFill>
                <a:effectLst/>
                <a:latin typeface="Meiryo" panose="020B0604030504040204" pitchFamily="34" charset="-128"/>
                <a:ea typeface="Meiryo" panose="020B0604030504040204" pitchFamily="34" charset="-128"/>
                <a:cs typeface="ＭＳ 明朝" panose="02020609040205080304" pitchFamily="49" charset="-128"/>
              </a:endParaRPr>
            </a:p>
            <a:p>
              <a:pPr algn="just">
                <a:lnSpc>
                  <a:spcPct val="150000"/>
                </a:lnSpc>
                <a:spcAft>
                  <a:spcPts val="0"/>
                </a:spcAft>
              </a:pPr>
              <a:r>
                <a:rPr lang="en-US" altLang="ja-JP" sz="1100" kern="100" dirty="0">
                  <a:solidFill>
                    <a:srgbClr val="000000"/>
                  </a:solidFill>
                  <a:latin typeface="Meiryo" panose="020B0604030504040204" pitchFamily="34" charset="-128"/>
                  <a:ea typeface="Meiryo" panose="020B0604030504040204" pitchFamily="34" charset="-128"/>
                  <a:cs typeface="ＭＳ 明朝" panose="02020609040205080304" pitchFamily="49" charset="-128"/>
                </a:rPr>
                <a:t>   </a:t>
              </a: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他のアプリのように、トップ画面のどこかに配置されます。機器によって異なるので、</a:t>
              </a:r>
              <a:endParaRPr lang="en-US" altLang="ja-JP" sz="1100" kern="100" dirty="0">
                <a:solidFill>
                  <a:srgbClr val="000000"/>
                </a:solidFill>
                <a:effectLst/>
                <a:latin typeface="Meiryo" panose="020B0604030504040204" pitchFamily="34" charset="-128"/>
                <a:ea typeface="Meiryo" panose="020B0604030504040204" pitchFamily="34" charset="-128"/>
                <a:cs typeface="ＭＳ 明朝" panose="02020609040205080304" pitchFamily="49" charset="-128"/>
              </a:endParaRPr>
            </a:p>
            <a:p>
              <a:pPr algn="just">
                <a:lnSpc>
                  <a:spcPct val="150000"/>
                </a:lnSpc>
                <a:spcAft>
                  <a:spcPts val="0"/>
                </a:spcAft>
              </a:pPr>
              <a:r>
                <a:rPr lang="en-US" altLang="ja-JP" sz="1100" kern="100" dirty="0">
                  <a:solidFill>
                    <a:srgbClr val="000000"/>
                  </a:solidFill>
                  <a:latin typeface="Meiryo" panose="020B0604030504040204" pitchFamily="34" charset="-128"/>
                  <a:ea typeface="Meiryo" panose="020B0604030504040204" pitchFamily="34" charset="-128"/>
                  <a:cs typeface="ＭＳ 明朝" panose="02020609040205080304" pitchFamily="49" charset="-128"/>
                </a:rPr>
                <a:t>   </a:t>
              </a:r>
              <a:r>
                <a:rPr lang="ja-JP" altLang="en-US" sz="1100"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下</a:t>
              </a:r>
              <a:r>
                <a:rPr lang="ja-JP" sz="1100"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のマークを探してください。</a:t>
              </a:r>
              <a:endParaRPr lang="ja-JP" sz="1050" kern="100">
                <a:effectLst/>
                <a:latin typeface="Meiryo" panose="020B0604030504040204" pitchFamily="34" charset="-128"/>
                <a:ea typeface="Meiryo" panose="020B0604030504040204" pitchFamily="34" charset="-128"/>
                <a:cs typeface="Times New Roman" panose="02020603050405020304" pitchFamily="18" charset="0"/>
              </a:endParaRPr>
            </a:p>
          </p:txBody>
        </p:sp>
        <p:grpSp>
          <p:nvGrpSpPr>
            <p:cNvPr id="27" name="グループ化 26">
              <a:extLst>
                <a:ext uri="{FF2B5EF4-FFF2-40B4-BE49-F238E27FC236}">
                  <a16:creationId xmlns:a16="http://schemas.microsoft.com/office/drawing/2014/main" id="{98004250-DA85-5649-859E-130F0C37F798}"/>
                </a:ext>
              </a:extLst>
            </p:cNvPr>
            <p:cNvGrpSpPr/>
            <p:nvPr/>
          </p:nvGrpSpPr>
          <p:grpSpPr>
            <a:xfrm>
              <a:off x="1630696" y="1039125"/>
              <a:ext cx="3401931" cy="1047172"/>
              <a:chOff x="-2202164" y="1008645"/>
              <a:chExt cx="3401931" cy="1047172"/>
            </a:xfrm>
          </p:grpSpPr>
          <p:pic>
            <p:nvPicPr>
              <p:cNvPr id="28" name="Google Shape;157;p16">
                <a:extLst>
                  <a:ext uri="{FF2B5EF4-FFF2-40B4-BE49-F238E27FC236}">
                    <a16:creationId xmlns:a16="http://schemas.microsoft.com/office/drawing/2014/main" id="{541E46AE-891A-FC40-AF00-75AA412E4BED}"/>
                  </a:ext>
                </a:extLst>
              </p:cNvPr>
              <p:cNvPicPr/>
              <p:nvPr/>
            </p:nvPicPr>
            <p:blipFill>
              <a:blip r:embed="rId3">
                <a:alphaModFix/>
              </a:blip>
              <a:stretch>
                <a:fillRect/>
              </a:stretch>
            </p:blipFill>
            <p:spPr>
              <a:xfrm>
                <a:off x="-2202164" y="1070749"/>
                <a:ext cx="616585" cy="586739"/>
              </a:xfrm>
              <a:prstGeom prst="rect">
                <a:avLst/>
              </a:prstGeom>
              <a:noFill/>
              <a:ln>
                <a:noFill/>
              </a:ln>
            </p:spPr>
          </p:pic>
          <p:pic>
            <p:nvPicPr>
              <p:cNvPr id="29" name="Google Shape;158;p16">
                <a:extLst>
                  <a:ext uri="{FF2B5EF4-FFF2-40B4-BE49-F238E27FC236}">
                    <a16:creationId xmlns:a16="http://schemas.microsoft.com/office/drawing/2014/main" id="{A9A9E14E-C04F-F74A-BC73-B256590909C7}"/>
                  </a:ext>
                </a:extLst>
              </p:cNvPr>
              <p:cNvPicPr/>
              <p:nvPr/>
            </p:nvPicPr>
            <p:blipFill rotWithShape="1">
              <a:blip r:embed="rId4">
                <a:alphaModFix/>
              </a:blip>
              <a:srcRect l="9881" r="13992" b="27599"/>
              <a:stretch/>
            </p:blipFill>
            <p:spPr>
              <a:xfrm>
                <a:off x="-289625" y="1008645"/>
                <a:ext cx="697646" cy="688309"/>
              </a:xfrm>
              <a:prstGeom prst="rect">
                <a:avLst/>
              </a:prstGeom>
              <a:noFill/>
              <a:ln>
                <a:noFill/>
              </a:ln>
            </p:spPr>
          </p:pic>
          <p:sp>
            <p:nvSpPr>
              <p:cNvPr id="30" name="Google Shape;159;p16">
                <a:extLst>
                  <a:ext uri="{FF2B5EF4-FFF2-40B4-BE49-F238E27FC236}">
                    <a16:creationId xmlns:a16="http://schemas.microsoft.com/office/drawing/2014/main" id="{6121AA29-931E-DD4A-BA09-2D5EA718A5D4}"/>
                  </a:ext>
                </a:extLst>
              </p:cNvPr>
              <p:cNvSpPr txBox="1"/>
              <p:nvPr/>
            </p:nvSpPr>
            <p:spPr>
              <a:xfrm>
                <a:off x="-1162433" y="1699582"/>
                <a:ext cx="2362200" cy="356235"/>
              </a:xfrm>
              <a:prstGeom prst="rect">
                <a:avLst/>
              </a:prstGeom>
              <a:noFill/>
              <a:ln>
                <a:noFill/>
              </a:ln>
            </p:spPr>
            <p:txBody>
              <a:bodyPr spcFirstLastPara="1" wrap="square" lIns="91425" tIns="91425" rIns="91425" bIns="91425" anchor="t" anchorCtr="0">
                <a:noAutofit/>
              </a:bodyPr>
              <a:lstStyle/>
              <a:p>
                <a:pPr algn="ctr">
                  <a:spcAft>
                    <a:spcPts val="0"/>
                  </a:spcAft>
                </a:pPr>
                <a:r>
                  <a:rPr lang="ja-JP" sz="1050" b="1" kern="100">
                    <a:solidFill>
                      <a:srgbClr val="000000"/>
                    </a:solidFill>
                    <a:effectLst/>
                    <a:latin typeface="Meiryo" panose="020B0604030504040204" pitchFamily="34" charset="-128"/>
                    <a:ea typeface="Meiryo" panose="020B0604030504040204" pitchFamily="34" charset="-128"/>
                    <a:cs typeface="ＭＳ 明朝" panose="02020609040205080304" pitchFamily="49" charset="-128"/>
                  </a:rPr>
                  <a:t>アンドロイド製品</a:t>
                </a:r>
                <a:endParaRPr lang="ja-JP" sz="1050" kern="100">
                  <a:effectLst/>
                  <a:latin typeface="Meiryo" panose="020B0604030504040204" pitchFamily="34" charset="-128"/>
                  <a:ea typeface="Meiryo" panose="020B0604030504040204" pitchFamily="34" charset="-128"/>
                  <a:cs typeface="Times New Roman" panose="02020603050405020304" pitchFamily="18" charset="0"/>
                </a:endParaRPr>
              </a:p>
              <a:p>
                <a:pPr algn="ctr">
                  <a:spcAft>
                    <a:spcPts val="0"/>
                  </a:spcAft>
                </a:pPr>
                <a:r>
                  <a:rPr lang="en-US" sz="1200" kern="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sp>
        <p:nvSpPr>
          <p:cNvPr id="31" name="正方形/長方形 30">
            <a:extLst>
              <a:ext uri="{FF2B5EF4-FFF2-40B4-BE49-F238E27FC236}">
                <a16:creationId xmlns:a16="http://schemas.microsoft.com/office/drawing/2014/main" id="{1EF287CE-2238-DC40-A7F7-A1E8ACA34CBC}"/>
              </a:ext>
            </a:extLst>
          </p:cNvPr>
          <p:cNvSpPr/>
          <p:nvPr/>
        </p:nvSpPr>
        <p:spPr>
          <a:xfrm>
            <a:off x="1731552" y="8580341"/>
            <a:ext cx="1249060" cy="253916"/>
          </a:xfrm>
          <a:prstGeom prst="rect">
            <a:avLst/>
          </a:prstGeom>
        </p:spPr>
        <p:txBody>
          <a:bodyPr wrap="none">
            <a:spAutoFit/>
          </a:bodyPr>
          <a:lstStyle/>
          <a:p>
            <a:r>
              <a:rPr lang="en-US" altLang="ja-JP" sz="1050" b="1" kern="100" dirty="0">
                <a:solidFill>
                  <a:srgbClr val="000000"/>
                </a:solidFill>
                <a:latin typeface="Meiryo" panose="020B0604030504040204" pitchFamily="34" charset="-128"/>
                <a:ea typeface="Meiryo" panose="020B0604030504040204" pitchFamily="34" charset="-128"/>
                <a:cs typeface="ＭＳ 明朝" panose="02020609040205080304" pitchFamily="49" charset="-128"/>
              </a:rPr>
              <a:t>iPhone</a:t>
            </a:r>
            <a:r>
              <a:rPr lang="ja-JP" altLang="en-US" sz="1050" b="1"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a:t>
            </a:r>
            <a:r>
              <a:rPr lang="en-US" altLang="ja-JP" sz="1050" b="1" kern="100" dirty="0">
                <a:solidFill>
                  <a:srgbClr val="000000"/>
                </a:solidFill>
                <a:latin typeface="Meiryo" panose="020B0604030504040204" pitchFamily="34" charset="-128"/>
                <a:ea typeface="Meiryo" panose="020B0604030504040204" pitchFamily="34" charset="-128"/>
                <a:cs typeface="ＭＳ 明朝" panose="02020609040205080304" pitchFamily="49" charset="-128"/>
              </a:rPr>
              <a:t>iPad</a:t>
            </a:r>
            <a:r>
              <a:rPr lang="ja-JP" altLang="ja-JP" sz="1050" b="1" kern="100">
                <a:solidFill>
                  <a:srgbClr val="000000"/>
                </a:solidFill>
                <a:latin typeface="Meiryo" panose="020B0604030504040204" pitchFamily="34" charset="-128"/>
                <a:ea typeface="Meiryo" panose="020B0604030504040204" pitchFamily="34" charset="-128"/>
                <a:cs typeface="ＭＳ 明朝" panose="02020609040205080304" pitchFamily="49" charset="-128"/>
              </a:rPr>
              <a:t>　</a:t>
            </a:r>
            <a:endParaRPr lang="ja-JP" altLang="en-US" sz="1050"/>
          </a:p>
        </p:txBody>
      </p:sp>
      <p:sp>
        <p:nvSpPr>
          <p:cNvPr id="4" name="正方形/長方形 3">
            <a:extLst>
              <a:ext uri="{FF2B5EF4-FFF2-40B4-BE49-F238E27FC236}">
                <a16:creationId xmlns:a16="http://schemas.microsoft.com/office/drawing/2014/main" id="{4C8663D4-DDBE-DD48-A255-1F091C4BF495}"/>
              </a:ext>
            </a:extLst>
          </p:cNvPr>
          <p:cNvSpPr/>
          <p:nvPr/>
        </p:nvSpPr>
        <p:spPr>
          <a:xfrm>
            <a:off x="314321" y="879883"/>
            <a:ext cx="6283194" cy="2455984"/>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CB416B2-0A4E-1240-93F8-061F17E24284}"/>
              </a:ext>
            </a:extLst>
          </p:cNvPr>
          <p:cNvSpPr txBox="1"/>
          <p:nvPr/>
        </p:nvSpPr>
        <p:spPr>
          <a:xfrm>
            <a:off x="896872" y="207094"/>
            <a:ext cx="5646807" cy="584775"/>
          </a:xfrm>
          <a:prstGeom prst="rect">
            <a:avLst/>
          </a:prstGeom>
          <a:noFill/>
        </p:spPr>
        <p:txBody>
          <a:bodyPr wrap="square" rtlCol="0">
            <a:spAutoFit/>
          </a:bodyPr>
          <a:lstStyle/>
          <a:p>
            <a:r>
              <a:rPr kumimoji="1" lang="en-US" altLang="ja-JP" sz="2800" b="1" dirty="0">
                <a:latin typeface="Meiryo" panose="020B0604030504040204" pitchFamily="34" charset="-128"/>
                <a:ea typeface="Meiryo" panose="020B0604030504040204" pitchFamily="34" charset="-128"/>
              </a:rPr>
              <a:t> Zoom</a:t>
            </a:r>
            <a:r>
              <a:rPr kumimoji="1" lang="ja-JP" altLang="en-US" sz="2800" b="1">
                <a:latin typeface="Meiryo" panose="020B0604030504040204" pitchFamily="34" charset="-128"/>
                <a:ea typeface="Meiryo" panose="020B0604030504040204" pitchFamily="34" charset="-128"/>
              </a:rPr>
              <a:t>アプリ導入</a:t>
            </a:r>
            <a:r>
              <a:rPr kumimoji="1" lang="en-US" altLang="ja-JP" sz="2800" b="1" dirty="0">
                <a:latin typeface="Meiryo" panose="020B0604030504040204" pitchFamily="34" charset="-128"/>
                <a:ea typeface="Meiryo" panose="020B0604030504040204" pitchFamily="34" charset="-128"/>
              </a:rPr>
              <a:t>   </a:t>
            </a:r>
            <a:r>
              <a:rPr kumimoji="1" lang="ja-JP" altLang="en-US" sz="2800" b="1">
                <a:latin typeface="Meiryo" panose="020B0604030504040204" pitchFamily="34" charset="-128"/>
                <a:ea typeface="Meiryo" panose="020B0604030504040204" pitchFamily="34" charset="-128"/>
              </a:rPr>
              <a:t>　</a:t>
            </a:r>
            <a:r>
              <a:rPr lang="ja-JP" altLang="en-US" sz="2800" b="1">
                <a:latin typeface="Meiryo" panose="020B0604030504040204" pitchFamily="34" charset="-128"/>
                <a:ea typeface="Meiryo" panose="020B0604030504040204" pitchFamily="34" charset="-128"/>
              </a:rPr>
              <a:t>　　　</a:t>
            </a:r>
            <a:r>
              <a:rPr kumimoji="1" lang="ja-JP" altLang="en-US" sz="3200" b="1">
                <a:latin typeface="Meiryo" panose="020B0604030504040204" pitchFamily="34" charset="-128"/>
                <a:ea typeface="Meiryo" panose="020B0604030504040204" pitchFamily="34" charset="-128"/>
              </a:rPr>
              <a:t>編</a:t>
            </a:r>
          </a:p>
        </p:txBody>
      </p:sp>
      <p:sp>
        <p:nvSpPr>
          <p:cNvPr id="6" name="テキスト ボックス 5">
            <a:extLst>
              <a:ext uri="{FF2B5EF4-FFF2-40B4-BE49-F238E27FC236}">
                <a16:creationId xmlns:a16="http://schemas.microsoft.com/office/drawing/2014/main" id="{75AAF9D2-A455-4744-9E99-61D021C43B00}"/>
              </a:ext>
            </a:extLst>
          </p:cNvPr>
          <p:cNvSpPr txBox="1"/>
          <p:nvPr/>
        </p:nvSpPr>
        <p:spPr>
          <a:xfrm>
            <a:off x="3970610" y="159878"/>
            <a:ext cx="1924050" cy="646331"/>
          </a:xfrm>
          <a:prstGeom prst="rect">
            <a:avLst/>
          </a:prstGeom>
          <a:noFill/>
        </p:spPr>
        <p:txBody>
          <a:bodyPr wrap="square" rtlCol="0">
            <a:spAutoFit/>
          </a:bodyPr>
          <a:lstStyle/>
          <a:p>
            <a:r>
              <a:rPr kumimoji="1" lang="ja-JP" altLang="en-US" b="1">
                <a:latin typeface="Meiryo" panose="020B0604030504040204" pitchFamily="34" charset="-128"/>
                <a:ea typeface="Meiryo" panose="020B0604030504040204" pitchFamily="34" charset="-128"/>
              </a:rPr>
              <a:t>スマートフォン</a:t>
            </a:r>
            <a:endParaRPr kumimoji="1" lang="en-US" altLang="ja-JP" b="1" dirty="0">
              <a:latin typeface="Meiryo" panose="020B0604030504040204" pitchFamily="34" charset="-128"/>
              <a:ea typeface="Meiryo" panose="020B0604030504040204" pitchFamily="34" charset="-128"/>
            </a:endParaRPr>
          </a:p>
          <a:p>
            <a:r>
              <a:rPr lang="ja-JP" altLang="en-US" b="1">
                <a:latin typeface="Meiryo" panose="020B0604030504040204" pitchFamily="34" charset="-128"/>
                <a:ea typeface="Meiryo" panose="020B0604030504040204" pitchFamily="34" charset="-128"/>
              </a:rPr>
              <a:t>　タブレット</a:t>
            </a:r>
            <a:r>
              <a:rPr lang="en-US" altLang="ja-JP" b="1" dirty="0">
                <a:latin typeface="Meiryo" panose="020B0604030504040204" pitchFamily="34" charset="-128"/>
                <a:ea typeface="Meiryo" panose="020B0604030504040204" pitchFamily="34" charset="-128"/>
              </a:rPr>
              <a:t> </a:t>
            </a:r>
            <a:endParaRPr kumimoji="1" lang="ja-JP" altLang="en-US" b="1">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2F65EF50-CC23-F044-9F3F-CDB6C11FFF20}"/>
              </a:ext>
            </a:extLst>
          </p:cNvPr>
          <p:cNvSpPr txBox="1"/>
          <p:nvPr/>
        </p:nvSpPr>
        <p:spPr>
          <a:xfrm>
            <a:off x="475192" y="1109134"/>
            <a:ext cx="5545667" cy="461665"/>
          </a:xfrm>
          <a:prstGeom prst="rect">
            <a:avLst/>
          </a:prstGeom>
          <a:noFill/>
        </p:spPr>
        <p:txBody>
          <a:bodyPr wrap="square" rtlCol="0">
            <a:spAutoFit/>
          </a:bodyPr>
          <a:lstStyle/>
          <a:p>
            <a:r>
              <a:rPr lang="ja-JP" altLang="ja-JP" sz="2400" b="1"/>
              <a:t>①</a:t>
            </a:r>
            <a:r>
              <a:rPr lang="ja-JP" altLang="ja-JP" sz="1200" b="1"/>
              <a:t> 使用するスマートフォン・タブレット端末で「</a:t>
            </a:r>
            <a:r>
              <a:rPr lang="en-US" altLang="ja-JP" sz="1200" b="1" dirty="0"/>
              <a:t>zoom</a:t>
            </a:r>
            <a:r>
              <a:rPr lang="ja-JP" altLang="ja-JP" sz="1200" b="1"/>
              <a:t>」を検索</a:t>
            </a:r>
            <a:endParaRPr lang="ja-JP" altLang="ja-JP" sz="1200"/>
          </a:p>
        </p:txBody>
      </p:sp>
      <p:grpSp>
        <p:nvGrpSpPr>
          <p:cNvPr id="8" name="グループ化 7">
            <a:extLst>
              <a:ext uri="{FF2B5EF4-FFF2-40B4-BE49-F238E27FC236}">
                <a16:creationId xmlns:a16="http://schemas.microsoft.com/office/drawing/2014/main" id="{5344AEB5-A868-3A4A-B23C-1523BA8071F8}"/>
              </a:ext>
            </a:extLst>
          </p:cNvPr>
          <p:cNvGrpSpPr/>
          <p:nvPr/>
        </p:nvGrpSpPr>
        <p:grpSpPr>
          <a:xfrm>
            <a:off x="757149" y="1693774"/>
            <a:ext cx="5654040" cy="1362694"/>
            <a:chOff x="0" y="0"/>
            <a:chExt cx="5654040" cy="1362694"/>
          </a:xfrm>
        </p:grpSpPr>
        <p:sp>
          <p:nvSpPr>
            <p:cNvPr id="9" name="テキスト ボックス 148">
              <a:extLst>
                <a:ext uri="{FF2B5EF4-FFF2-40B4-BE49-F238E27FC236}">
                  <a16:creationId xmlns:a16="http://schemas.microsoft.com/office/drawing/2014/main" id="{C0D95AC5-B574-6742-9CE8-44AFC8B4FD2E}"/>
                </a:ext>
              </a:extLst>
            </p:cNvPr>
            <p:cNvSpPr txBox="1"/>
            <p:nvPr/>
          </p:nvSpPr>
          <p:spPr>
            <a:xfrm>
              <a:off x="0" y="0"/>
              <a:ext cx="5654040" cy="13626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600"/>
                </a:spcBef>
                <a:spcAft>
                  <a:spcPts val="0"/>
                </a:spcAft>
              </a:pP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iPhone</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iPad</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は</a:t>
              </a:r>
              <a:endParaRPr lang="en-US" altLang="ja-JP" sz="1050"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spcBef>
                  <a:spcPts val="600"/>
                </a:spcBef>
                <a:spcAft>
                  <a:spcPts val="0"/>
                </a:spcAft>
              </a:pPr>
              <a:r>
                <a:rPr lang="en-US" sz="1050" kern="100" dirty="0">
                  <a:effectLst/>
                  <a:latin typeface="Meiryo" panose="020B0604030504040204" pitchFamily="34" charset="-128"/>
                  <a:ea typeface="Meiryo" panose="020B0604030504040204" pitchFamily="34" charset="-128"/>
                  <a:cs typeface="Times New Roman" panose="02020603050405020304" pitchFamily="18" charset="0"/>
                </a:rPr>
                <a:t>           App Store</a:t>
              </a:r>
            </a:p>
            <a:p>
              <a:pPr algn="just">
                <a:spcBef>
                  <a:spcPts val="600"/>
                </a:spcBef>
                <a:spcAft>
                  <a:spcPts val="0"/>
                </a:spcAft>
              </a:pP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algn="just">
                <a:spcBef>
                  <a:spcPts val="600"/>
                </a:spcBef>
                <a:spcAft>
                  <a:spcPts val="0"/>
                </a:spcAft>
              </a:pPr>
              <a:r>
                <a:rPr lang="ja-JP" sz="1050" kern="100">
                  <a:effectLst/>
                  <a:latin typeface="Meiryo" panose="020B0604030504040204" pitchFamily="34" charset="-128"/>
                  <a:ea typeface="Meiryo" panose="020B0604030504040204" pitchFamily="34" charset="-128"/>
                  <a:cs typeface="Times New Roman" panose="02020603050405020304" pitchFamily="18" charset="0"/>
                </a:rPr>
                <a:t>　　　　　</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algn="just">
                <a:spcBef>
                  <a:spcPts val="600"/>
                </a:spcBef>
                <a:spcAft>
                  <a:spcPts val="0"/>
                </a:spcAft>
              </a:pPr>
              <a:endParaRPr lang="en-US" altLang="ja-JP" sz="1050"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spcBef>
                  <a:spcPts val="600"/>
                </a:spcBef>
                <a:spcAft>
                  <a:spcPts val="0"/>
                </a:spcAft>
              </a:pP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p:txBody>
        </p:sp>
        <p:grpSp>
          <p:nvGrpSpPr>
            <p:cNvPr id="10" name="グループ化 9">
              <a:extLst>
                <a:ext uri="{FF2B5EF4-FFF2-40B4-BE49-F238E27FC236}">
                  <a16:creationId xmlns:a16="http://schemas.microsoft.com/office/drawing/2014/main" id="{094794E2-6E11-A148-8051-9B5D92F06F46}"/>
                </a:ext>
              </a:extLst>
            </p:cNvPr>
            <p:cNvGrpSpPr/>
            <p:nvPr/>
          </p:nvGrpSpPr>
          <p:grpSpPr>
            <a:xfrm>
              <a:off x="1345699" y="39934"/>
              <a:ext cx="552939" cy="1245393"/>
              <a:chOff x="-437381" y="-51506"/>
              <a:chExt cx="552939" cy="1245393"/>
            </a:xfrm>
          </p:grpSpPr>
          <p:pic>
            <p:nvPicPr>
              <p:cNvPr id="11" name="図 10">
                <a:extLst>
                  <a:ext uri="{FF2B5EF4-FFF2-40B4-BE49-F238E27FC236}">
                    <a16:creationId xmlns:a16="http://schemas.microsoft.com/office/drawing/2014/main" id="{2D6F2608-F1E8-E147-9C57-2AB3801690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412" y="-51506"/>
                <a:ext cx="532970" cy="532970"/>
              </a:xfrm>
              <a:prstGeom prst="rect">
                <a:avLst/>
              </a:prstGeom>
              <a:noFill/>
              <a:ln>
                <a:noFill/>
              </a:ln>
            </p:spPr>
          </p:pic>
          <p:pic>
            <p:nvPicPr>
              <p:cNvPr id="12" name="図 11">
                <a:extLst>
                  <a:ext uri="{FF2B5EF4-FFF2-40B4-BE49-F238E27FC236}">
                    <a16:creationId xmlns:a16="http://schemas.microsoft.com/office/drawing/2014/main" id="{CC60C5BF-936D-614B-9D8C-A7B9A7264E3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381" y="640948"/>
                <a:ext cx="552939" cy="552939"/>
              </a:xfrm>
              <a:prstGeom prst="rect">
                <a:avLst/>
              </a:prstGeom>
              <a:noFill/>
              <a:ln>
                <a:noFill/>
              </a:ln>
            </p:spPr>
          </p:pic>
        </p:grpSp>
      </p:grpSp>
      <p:sp>
        <p:nvSpPr>
          <p:cNvPr id="13" name="テキスト ボックス 12">
            <a:extLst>
              <a:ext uri="{FF2B5EF4-FFF2-40B4-BE49-F238E27FC236}">
                <a16:creationId xmlns:a16="http://schemas.microsoft.com/office/drawing/2014/main" id="{DB035D69-D2E0-524D-9834-8CEBB01B6469}"/>
              </a:ext>
            </a:extLst>
          </p:cNvPr>
          <p:cNvSpPr txBox="1"/>
          <p:nvPr/>
        </p:nvSpPr>
        <p:spPr>
          <a:xfrm>
            <a:off x="740379" y="2434590"/>
            <a:ext cx="1438275" cy="492443"/>
          </a:xfrm>
          <a:prstGeom prst="rect">
            <a:avLst/>
          </a:prstGeom>
          <a:noFill/>
        </p:spPr>
        <p:txBody>
          <a:bodyPr wrap="square" rtlCol="0">
            <a:spAutoFit/>
          </a:bodyPr>
          <a:lstStyle/>
          <a:p>
            <a:pPr algn="just">
              <a:spcBef>
                <a:spcPts val="600"/>
              </a:spcBef>
              <a:spcAft>
                <a:spcPts val="0"/>
              </a:spcAft>
            </a:pPr>
            <a:r>
              <a:rPr lang="ja-JP" altLang="ja-JP" sz="1050" kern="100">
                <a:latin typeface="Meiryo" panose="020B0604030504040204" pitchFamily="34" charset="-128"/>
                <a:ea typeface="Meiryo" panose="020B0604030504040204" pitchFamily="34" charset="-128"/>
                <a:cs typeface="Times New Roman" panose="02020603050405020304" pitchFamily="18" charset="0"/>
              </a:rPr>
              <a:t>アンドロイド製品は</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algn="just">
              <a:spcBef>
                <a:spcPts val="600"/>
              </a:spcBef>
              <a:spcAft>
                <a:spcPts val="0"/>
              </a:spcAft>
            </a:pP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Google Play</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ストア</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3EAD1F6-5CF9-D748-A48B-A168CC61C22C}"/>
              </a:ext>
            </a:extLst>
          </p:cNvPr>
          <p:cNvSpPr txBox="1"/>
          <p:nvPr/>
        </p:nvSpPr>
        <p:spPr>
          <a:xfrm>
            <a:off x="2917758" y="2030634"/>
            <a:ext cx="3810000" cy="807913"/>
          </a:xfrm>
          <a:prstGeom prst="rect">
            <a:avLst/>
          </a:prstGeom>
          <a:noFill/>
        </p:spPr>
        <p:txBody>
          <a:bodyPr wrap="square" rtlCol="0">
            <a:spAutoFit/>
          </a:bodyPr>
          <a:lstStyle/>
          <a:p>
            <a:pPr algn="just">
              <a:spcBef>
                <a:spcPts val="900"/>
              </a:spcBef>
              <a:spcAft>
                <a:spcPts val="0"/>
              </a:spcAft>
            </a:pPr>
            <a:r>
              <a:rPr lang="ja-JP" altLang="en-US" sz="1050" kern="100">
                <a:latin typeface="Meiryo" panose="020B0604030504040204" pitchFamily="34" charset="-128"/>
                <a:ea typeface="Meiryo" panose="020B0604030504040204" pitchFamily="34" charset="-128"/>
                <a:cs typeface="Times New Roman" panose="02020603050405020304" pitchFamily="18" charset="0"/>
              </a:rPr>
              <a:t>左の</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アプリが端末内に必ずあるので、選択してから</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algn="just">
              <a:spcBef>
                <a:spcPts val="900"/>
              </a:spcBef>
              <a:spcAft>
                <a:spcPts val="0"/>
              </a:spcAft>
            </a:pPr>
            <a:r>
              <a:rPr lang="ja-JP" altLang="ja-JP" sz="1050" kern="100">
                <a:latin typeface="Meiryo" panose="020B0604030504040204" pitchFamily="34" charset="-128"/>
                <a:ea typeface="Meiryo" panose="020B0604030504040204" pitchFamily="34" charset="-128"/>
                <a:cs typeface="Times New Roman" panose="02020603050405020304" pitchFamily="18" charset="0"/>
              </a:rPr>
              <a:t>「</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」もしくは「</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 Cloud Meetings</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」を</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algn="just">
              <a:spcBef>
                <a:spcPts val="900"/>
              </a:spcBef>
              <a:spcAft>
                <a:spcPts val="0"/>
              </a:spcAft>
            </a:pPr>
            <a:r>
              <a:rPr lang="ja-JP" altLang="ja-JP" sz="1050" kern="100">
                <a:latin typeface="Meiryo" panose="020B0604030504040204" pitchFamily="34" charset="-128"/>
                <a:ea typeface="Meiryo" panose="020B0604030504040204" pitchFamily="34" charset="-128"/>
                <a:cs typeface="Times New Roman" panose="02020603050405020304" pitchFamily="18" charset="0"/>
              </a:rPr>
              <a:t>検索する。</a:t>
            </a:r>
          </a:p>
        </p:txBody>
      </p:sp>
      <p:sp>
        <p:nvSpPr>
          <p:cNvPr id="15" name="正方形/長方形 14">
            <a:extLst>
              <a:ext uri="{FF2B5EF4-FFF2-40B4-BE49-F238E27FC236}">
                <a16:creationId xmlns:a16="http://schemas.microsoft.com/office/drawing/2014/main" id="{9FE6E284-9300-C645-84C7-9CB457AA1883}"/>
              </a:ext>
            </a:extLst>
          </p:cNvPr>
          <p:cNvSpPr/>
          <p:nvPr/>
        </p:nvSpPr>
        <p:spPr>
          <a:xfrm>
            <a:off x="475192" y="3590232"/>
            <a:ext cx="1475084" cy="338554"/>
          </a:xfrm>
          <a:prstGeom prst="rect">
            <a:avLst/>
          </a:prstGeom>
        </p:spPr>
        <p:txBody>
          <a:bodyPr wrap="none">
            <a:spAutoFit/>
          </a:bodyPr>
          <a:lstStyle/>
          <a:p>
            <a:pPr algn="just">
              <a:lnSpc>
                <a:spcPts val="1600"/>
              </a:lnSpc>
              <a:spcBef>
                <a:spcPts val="600"/>
              </a:spcBef>
              <a:spcAft>
                <a:spcPts val="0"/>
              </a:spcAft>
            </a:pPr>
            <a:r>
              <a:rPr lang="ja-JP" altLang="ja-JP" sz="2400" b="1" kern="100">
                <a:latin typeface="Meiryo" panose="020B0604030504040204" pitchFamily="34" charset="-128"/>
                <a:ea typeface="Meiryo" panose="020B0604030504040204" pitchFamily="34" charset="-128"/>
                <a:cs typeface="Times New Roman" panose="02020603050405020304" pitchFamily="18" charset="0"/>
              </a:rPr>
              <a:t>②</a:t>
            </a:r>
            <a:r>
              <a:rPr lang="en-US" altLang="ja-JP"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b="1" kern="100">
                <a:latin typeface="Meiryo" panose="020B0604030504040204" pitchFamily="34" charset="-128"/>
                <a:ea typeface="Meiryo" panose="020B0604030504040204" pitchFamily="34" charset="-128"/>
                <a:cs typeface="Times New Roman" panose="02020603050405020304" pitchFamily="18" charset="0"/>
              </a:rPr>
              <a:t>アプリの入手</a:t>
            </a:r>
            <a:endParaRPr lang="ja-JP" altLang="ja-JP" sz="1200" kern="100">
              <a:effectLst/>
              <a:latin typeface="Meiryo" panose="020B0604030504040204" pitchFamily="34" charset="-128"/>
              <a:ea typeface="Meiryo" panose="020B0604030504040204" pitchFamily="34" charset="-128"/>
              <a:cs typeface="Times New Roman" panose="02020603050405020304" pitchFamily="18" charset="0"/>
            </a:endParaRPr>
          </a:p>
        </p:txBody>
      </p:sp>
      <p:pic>
        <p:nvPicPr>
          <p:cNvPr id="17" name="Google Shape;144;p16">
            <a:extLst>
              <a:ext uri="{FF2B5EF4-FFF2-40B4-BE49-F238E27FC236}">
                <a16:creationId xmlns:a16="http://schemas.microsoft.com/office/drawing/2014/main" id="{12586653-25D5-C647-9E9D-C27F7026EDF0}"/>
              </a:ext>
            </a:extLst>
          </p:cNvPr>
          <p:cNvPicPr/>
          <p:nvPr/>
        </p:nvPicPr>
        <p:blipFill>
          <a:blip r:embed="rId7">
            <a:alphaModFix/>
          </a:blip>
          <a:stretch>
            <a:fillRect/>
          </a:stretch>
        </p:blipFill>
        <p:spPr>
          <a:xfrm>
            <a:off x="499206" y="3920259"/>
            <a:ext cx="1327785" cy="2360930"/>
          </a:xfrm>
          <a:prstGeom prst="rect">
            <a:avLst/>
          </a:prstGeom>
          <a:noFill/>
          <a:ln w="9525" cap="flat" cmpd="sng">
            <a:solidFill>
              <a:srgbClr val="D9D9D9"/>
            </a:solidFill>
            <a:prstDash val="solid"/>
            <a:round/>
            <a:headEnd type="none" w="sm" len="sm"/>
            <a:tailEnd type="none" w="sm" len="sm"/>
          </a:ln>
        </p:spPr>
      </p:pic>
      <p:pic>
        <p:nvPicPr>
          <p:cNvPr id="18" name="Google Shape;145;p16">
            <a:extLst>
              <a:ext uri="{FF2B5EF4-FFF2-40B4-BE49-F238E27FC236}">
                <a16:creationId xmlns:a16="http://schemas.microsoft.com/office/drawing/2014/main" id="{8F5B7D3F-1DEA-D446-90B3-BAA1D5454E26}"/>
              </a:ext>
            </a:extLst>
          </p:cNvPr>
          <p:cNvPicPr/>
          <p:nvPr/>
        </p:nvPicPr>
        <p:blipFill>
          <a:blip r:embed="rId8">
            <a:alphaModFix/>
          </a:blip>
          <a:stretch>
            <a:fillRect/>
          </a:stretch>
        </p:blipFill>
        <p:spPr>
          <a:xfrm>
            <a:off x="1920240" y="3920259"/>
            <a:ext cx="1327785" cy="2360930"/>
          </a:xfrm>
          <a:prstGeom prst="rect">
            <a:avLst/>
          </a:prstGeom>
          <a:noFill/>
          <a:ln w="9525" cap="flat" cmpd="sng">
            <a:solidFill>
              <a:srgbClr val="D9D9D9"/>
            </a:solidFill>
            <a:prstDash val="solid"/>
            <a:round/>
            <a:headEnd type="none" w="sm" len="sm"/>
            <a:tailEnd type="none" w="sm" len="sm"/>
          </a:ln>
        </p:spPr>
      </p:pic>
      <p:sp>
        <p:nvSpPr>
          <p:cNvPr id="19" name="テキスト ボックス 7">
            <a:extLst>
              <a:ext uri="{FF2B5EF4-FFF2-40B4-BE49-F238E27FC236}">
                <a16:creationId xmlns:a16="http://schemas.microsoft.com/office/drawing/2014/main" id="{DAC980E5-2A41-1546-AB99-AC8B81F6DA05}"/>
              </a:ext>
            </a:extLst>
          </p:cNvPr>
          <p:cNvSpPr txBox="1"/>
          <p:nvPr/>
        </p:nvSpPr>
        <p:spPr>
          <a:xfrm>
            <a:off x="3406140" y="4594255"/>
            <a:ext cx="3017520" cy="169314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en-US" altLang="ja-JP" sz="1050" b="1"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ja-JP" sz="1050" b="1" kern="100">
                <a:solidFill>
                  <a:srgbClr val="FF0000"/>
                </a:solidFill>
                <a:effectLst/>
                <a:latin typeface="Meiryo" panose="020B0604030504040204" pitchFamily="34" charset="-128"/>
                <a:ea typeface="Meiryo" panose="020B0604030504040204" pitchFamily="34" charset="-128"/>
                <a:cs typeface="Times New Roman" panose="02020603050405020304" pitchFamily="18" charset="0"/>
              </a:rPr>
              <a:t>入手</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または</a:t>
            </a:r>
            <a:r>
              <a:rPr lang="ja-JP" sz="1050" b="1" kern="100">
                <a:solidFill>
                  <a:srgbClr val="FF0000"/>
                </a:solidFill>
                <a:effectLst/>
                <a:latin typeface="Meiryo" panose="020B0604030504040204" pitchFamily="34" charset="-128"/>
                <a:ea typeface="Meiryo" panose="020B0604030504040204" pitchFamily="34" charset="-128"/>
                <a:cs typeface="Times New Roman" panose="02020603050405020304" pitchFamily="18" charset="0"/>
              </a:rPr>
              <a:t>インストール</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にタップ</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（タッチ）</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すると、ダウンロードとインストールが始まります。</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endParaRPr lang="en-US" sz="1050"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en-US" sz="1050" kern="100" dirty="0">
                <a:effectLst/>
                <a:latin typeface="Meiryo" panose="020B0604030504040204" pitchFamily="34" charset="-128"/>
                <a:ea typeface="Meiryo" panose="020B0604030504040204" pitchFamily="34" charset="-128"/>
                <a:cs typeface="Times New Roman" panose="02020603050405020304" pitchFamily="18" charset="0"/>
              </a:rPr>
              <a:t>※App</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ストアや</a:t>
            </a:r>
            <a:r>
              <a:rPr lang="en-US" sz="1050" kern="100" dirty="0" err="1">
                <a:effectLst/>
                <a:latin typeface="Meiryo" panose="020B0604030504040204" pitchFamily="34" charset="-128"/>
                <a:ea typeface="Meiryo" panose="020B0604030504040204" pitchFamily="34" charset="-128"/>
                <a:cs typeface="Times New Roman" panose="02020603050405020304" pitchFamily="18" charset="0"/>
              </a:rPr>
              <a:t>GooglePlay</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ストアの登録情報や</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     </a:t>
            </a:r>
          </a:p>
          <a:p>
            <a:pPr algn="just">
              <a:spcAft>
                <a:spcPts val="0"/>
              </a:spcAft>
            </a:pPr>
            <a:r>
              <a:rPr lang="en-US" altLang="ja-JP" sz="1050" kern="100" dirty="0">
                <a:effectLst/>
                <a:latin typeface="Meiryo" panose="020B0604030504040204" pitchFamily="34" charset="-128"/>
                <a:ea typeface="Meiryo" panose="020B0604030504040204" pitchFamily="34" charset="-128"/>
                <a:cs typeface="Times New Roman" panose="02020603050405020304" pitchFamily="18" charset="0"/>
              </a:rPr>
              <a:t>  </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パスワードの入力が求められることがありま</a:t>
            </a:r>
            <a:endParaRPr lang="en-US" altLang="ja-JP" sz="1050"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  </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す。事前に確認できる書類などをご用意くだ</a:t>
            </a:r>
            <a:endParaRPr lang="en-US" altLang="ja-JP" sz="1050" kern="100" dirty="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  </a:t>
            </a:r>
            <a:r>
              <a:rPr lang="ja-JP" sz="1050" kern="100">
                <a:effectLst/>
                <a:latin typeface="Meiryo" panose="020B0604030504040204" pitchFamily="34" charset="-128"/>
                <a:ea typeface="Meiryo" panose="020B0604030504040204" pitchFamily="34" charset="-128"/>
                <a:cs typeface="Times New Roman" panose="02020603050405020304" pitchFamily="18" charset="0"/>
              </a:rPr>
              <a:t>さい</a:t>
            </a:r>
            <a:r>
              <a:rPr lang="ja-JP" sz="1050" kern="100">
                <a:effectLst/>
                <a:latin typeface="游明朝" panose="02020400000000000000" pitchFamily="18" charset="-128"/>
                <a:ea typeface="HG丸ｺﾞｼｯｸM-PRO" panose="020F0600000000000000" pitchFamily="34"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3" name="角丸四角形 32">
            <a:extLst>
              <a:ext uri="{FF2B5EF4-FFF2-40B4-BE49-F238E27FC236}">
                <a16:creationId xmlns:a16="http://schemas.microsoft.com/office/drawing/2014/main" id="{AD015F24-A41E-5644-88AD-6B77B89F043B}"/>
              </a:ext>
            </a:extLst>
          </p:cNvPr>
          <p:cNvSpPr/>
          <p:nvPr/>
        </p:nvSpPr>
        <p:spPr>
          <a:xfrm>
            <a:off x="314321" y="177713"/>
            <a:ext cx="582967" cy="558330"/>
          </a:xfrm>
          <a:prstGeom prst="round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a:solidFill>
                  <a:schemeClr val="tx1"/>
                </a:solidFill>
                <a:latin typeface="Meiryo" panose="020B0604030504040204" pitchFamily="34" charset="-128"/>
                <a:ea typeface="Meiryo" panose="020B0604030504040204" pitchFamily="34" charset="-128"/>
              </a:rPr>
              <a:t>２</a:t>
            </a:r>
          </a:p>
        </p:txBody>
      </p:sp>
      <p:pic>
        <p:nvPicPr>
          <p:cNvPr id="34" name="Google Shape;92;p14">
            <a:extLst>
              <a:ext uri="{FF2B5EF4-FFF2-40B4-BE49-F238E27FC236}">
                <a16:creationId xmlns:a16="http://schemas.microsoft.com/office/drawing/2014/main" id="{F9E37358-34E4-C749-A008-AFF6EA5C0497}"/>
              </a:ext>
            </a:extLst>
          </p:cNvPr>
          <p:cNvPicPr/>
          <p:nvPr/>
        </p:nvPicPr>
        <p:blipFill>
          <a:blip r:embed="rId9">
            <a:alphaModFix/>
          </a:blip>
          <a:stretch>
            <a:fillRect/>
          </a:stretch>
        </p:blipFill>
        <p:spPr>
          <a:xfrm>
            <a:off x="6285275" y="177713"/>
            <a:ext cx="312240" cy="492079"/>
          </a:xfrm>
          <a:prstGeom prst="rect">
            <a:avLst/>
          </a:prstGeom>
          <a:noFill/>
          <a:ln>
            <a:noFill/>
          </a:ln>
        </p:spPr>
      </p:pic>
      <p:sp>
        <p:nvSpPr>
          <p:cNvPr id="35" name="Google Shape;225;p19">
            <a:extLst>
              <a:ext uri="{FF2B5EF4-FFF2-40B4-BE49-F238E27FC236}">
                <a16:creationId xmlns:a16="http://schemas.microsoft.com/office/drawing/2014/main" id="{A72E722C-BEA4-4749-91B3-CDB36B5EF01C}"/>
              </a:ext>
            </a:extLst>
          </p:cNvPr>
          <p:cNvSpPr/>
          <p:nvPr/>
        </p:nvSpPr>
        <p:spPr>
          <a:xfrm>
            <a:off x="967466" y="4404046"/>
            <a:ext cx="391264" cy="21604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sp>
        <p:nvSpPr>
          <p:cNvPr id="36" name="Google Shape;225;p19">
            <a:extLst>
              <a:ext uri="{FF2B5EF4-FFF2-40B4-BE49-F238E27FC236}">
                <a16:creationId xmlns:a16="http://schemas.microsoft.com/office/drawing/2014/main" id="{272A4891-7EF1-B04F-BC3D-98F46AC62E51}"/>
              </a:ext>
            </a:extLst>
          </p:cNvPr>
          <p:cNvSpPr/>
          <p:nvPr/>
        </p:nvSpPr>
        <p:spPr>
          <a:xfrm>
            <a:off x="2655787" y="4897162"/>
            <a:ext cx="592238" cy="216044"/>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spTree>
    <p:extLst>
      <p:ext uri="{BB962C8B-B14F-4D97-AF65-F5344CB8AC3E}">
        <p14:creationId xmlns:p14="http://schemas.microsoft.com/office/powerpoint/2010/main" val="246181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C994481-07AF-E146-9E02-CCAB6DFEDE65}"/>
              </a:ext>
            </a:extLst>
          </p:cNvPr>
          <p:cNvSpPr/>
          <p:nvPr/>
        </p:nvSpPr>
        <p:spPr>
          <a:xfrm>
            <a:off x="292971" y="4953000"/>
            <a:ext cx="6303434" cy="453620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ja-JP"/>
          </a:p>
        </p:txBody>
      </p:sp>
      <p:sp>
        <p:nvSpPr>
          <p:cNvPr id="2" name="フッター プレースホルダー 1">
            <a:extLst>
              <a:ext uri="{FF2B5EF4-FFF2-40B4-BE49-F238E27FC236}">
                <a16:creationId xmlns:a16="http://schemas.microsoft.com/office/drawing/2014/main" id="{8755CB47-B13B-CB4C-A881-01B7E0C91B0F}"/>
              </a:ext>
            </a:extLst>
          </p:cNvPr>
          <p:cNvSpPr>
            <a:spLocks noGrp="1"/>
          </p:cNvSpPr>
          <p:nvPr>
            <p:ph type="ftr" sz="quarter" idx="11"/>
          </p:nvPr>
        </p:nvSpPr>
        <p:spPr>
          <a:xfrm>
            <a:off x="2343150" y="9367243"/>
            <a:ext cx="2171700" cy="527403"/>
          </a:xfrm>
        </p:spPr>
        <p:txBody>
          <a:bodyPr/>
          <a:lstStyle/>
          <a:p>
            <a:r>
              <a:rPr kumimoji="1" lang="ja-JP" altLang="en-US"/>
              <a:t>真宗大谷派東京教区</a:t>
            </a:r>
          </a:p>
        </p:txBody>
      </p:sp>
      <p:sp>
        <p:nvSpPr>
          <p:cNvPr id="3" name="スライド番号プレースホルダー 2">
            <a:extLst>
              <a:ext uri="{FF2B5EF4-FFF2-40B4-BE49-F238E27FC236}">
                <a16:creationId xmlns:a16="http://schemas.microsoft.com/office/drawing/2014/main" id="{7EC11ABA-F8DC-2E47-A2AB-C14042204E40}"/>
              </a:ext>
            </a:extLst>
          </p:cNvPr>
          <p:cNvSpPr>
            <a:spLocks noGrp="1"/>
          </p:cNvSpPr>
          <p:nvPr>
            <p:ph type="sldNum" sz="quarter" idx="12"/>
          </p:nvPr>
        </p:nvSpPr>
        <p:spPr>
          <a:xfrm>
            <a:off x="-137565" y="9391528"/>
            <a:ext cx="800100" cy="527403"/>
          </a:xfrm>
        </p:spPr>
        <p:txBody>
          <a:bodyPr/>
          <a:lstStyle/>
          <a:p>
            <a:fld id="{ED2C9AC3-C11F-0A4C-9B1D-1811D7836FC7}" type="slidenum">
              <a:rPr kumimoji="1" lang="ja-JP" altLang="en-US" sz="1600" b="1" smtClean="0"/>
              <a:t>4</a:t>
            </a:fld>
            <a:endParaRPr kumimoji="1" lang="ja-JP" altLang="en-US" sz="1600" b="1"/>
          </a:p>
        </p:txBody>
      </p:sp>
      <p:sp>
        <p:nvSpPr>
          <p:cNvPr id="4" name="正方形/長方形 3">
            <a:extLst>
              <a:ext uri="{FF2B5EF4-FFF2-40B4-BE49-F238E27FC236}">
                <a16:creationId xmlns:a16="http://schemas.microsoft.com/office/drawing/2014/main" id="{C796DAEA-BD94-F74F-940D-A06E31CF12C2}"/>
              </a:ext>
            </a:extLst>
          </p:cNvPr>
          <p:cNvSpPr/>
          <p:nvPr/>
        </p:nvSpPr>
        <p:spPr>
          <a:xfrm>
            <a:off x="292971" y="279487"/>
            <a:ext cx="6303434" cy="4882307"/>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28D6E24-0F92-F74D-8A35-340A052DC127}"/>
              </a:ext>
            </a:extLst>
          </p:cNvPr>
          <p:cNvSpPr txBox="1"/>
          <p:nvPr/>
        </p:nvSpPr>
        <p:spPr>
          <a:xfrm>
            <a:off x="914727" y="416798"/>
            <a:ext cx="6303433"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ja-JP" altLang="en-US" sz="2400" b="1">
                <a:solidFill>
                  <a:schemeClr val="bg1"/>
                </a:solidFill>
                <a:latin typeface="Meiryo" panose="020B0604030504040204" pitchFamily="34" charset="-128"/>
                <a:ea typeface="Meiryo" panose="020B0604030504040204" pitchFamily="34" charset="-128"/>
              </a:rPr>
              <a:t>接続テストしてみよう</a:t>
            </a:r>
            <a:r>
              <a:rPr lang="en-US" altLang="ja-JP" sz="2000" b="1" dirty="0">
                <a:solidFill>
                  <a:schemeClr val="bg1"/>
                </a:solidFill>
                <a:latin typeface="Meiryo" panose="020B0604030504040204" pitchFamily="34" charset="-128"/>
                <a:ea typeface="Meiryo" panose="020B0604030504040204" pitchFamily="34" charset="-128"/>
              </a:rPr>
              <a:t>【</a:t>
            </a:r>
            <a:r>
              <a:rPr lang="ja-JP" altLang="en-US" sz="2000" b="1">
                <a:solidFill>
                  <a:schemeClr val="bg1"/>
                </a:solidFill>
                <a:latin typeface="Meiryo" panose="020B0604030504040204" pitchFamily="34" charset="-128"/>
                <a:ea typeface="Meiryo" panose="020B0604030504040204" pitchFamily="34" charset="-128"/>
              </a:rPr>
              <a:t>パソコンのみ</a:t>
            </a:r>
            <a:r>
              <a:rPr lang="en-US" altLang="ja-JP" sz="2000" b="1" dirty="0">
                <a:solidFill>
                  <a:schemeClr val="bg1"/>
                </a:solidFill>
                <a:latin typeface="Meiryo" panose="020B0604030504040204" pitchFamily="34" charset="-128"/>
                <a:ea typeface="Meiryo" panose="020B0604030504040204" pitchFamily="34" charset="-128"/>
              </a:rPr>
              <a:t>】</a:t>
            </a:r>
            <a:endParaRPr kumimoji="1" lang="ja-JP" altLang="en-US" sz="2000" b="1">
              <a:solidFill>
                <a:schemeClr val="bg1"/>
              </a:solidFill>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5B19DEF8-5ED9-9E42-8828-67578C5DE57D}"/>
              </a:ext>
            </a:extLst>
          </p:cNvPr>
          <p:cNvPicPr/>
          <p:nvPr/>
        </p:nvPicPr>
        <p:blipFill>
          <a:blip r:embed="rId3"/>
          <a:stretch>
            <a:fillRect/>
          </a:stretch>
        </p:blipFill>
        <p:spPr>
          <a:xfrm>
            <a:off x="3245067" y="1125731"/>
            <a:ext cx="3255857" cy="912495"/>
          </a:xfrm>
          <a:prstGeom prst="rect">
            <a:avLst/>
          </a:prstGeom>
        </p:spPr>
      </p:pic>
      <p:sp>
        <p:nvSpPr>
          <p:cNvPr id="10" name="Google Shape;164;p17">
            <a:extLst>
              <a:ext uri="{FF2B5EF4-FFF2-40B4-BE49-F238E27FC236}">
                <a16:creationId xmlns:a16="http://schemas.microsoft.com/office/drawing/2014/main" id="{B8144DC3-6347-EC41-9D69-031BF0AC0843}"/>
              </a:ext>
            </a:extLst>
          </p:cNvPr>
          <p:cNvSpPr/>
          <p:nvPr/>
        </p:nvSpPr>
        <p:spPr>
          <a:xfrm>
            <a:off x="5932285" y="1248273"/>
            <a:ext cx="428625" cy="123825"/>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sp>
        <p:nvSpPr>
          <p:cNvPr id="14" name="テキスト ボックス 13">
            <a:extLst>
              <a:ext uri="{FF2B5EF4-FFF2-40B4-BE49-F238E27FC236}">
                <a16:creationId xmlns:a16="http://schemas.microsoft.com/office/drawing/2014/main" id="{B0CC3CE5-97C9-A74E-9702-DFD7A9C8FF73}"/>
              </a:ext>
            </a:extLst>
          </p:cNvPr>
          <p:cNvSpPr txBox="1"/>
          <p:nvPr/>
        </p:nvSpPr>
        <p:spPr>
          <a:xfrm>
            <a:off x="497090" y="1031597"/>
            <a:ext cx="2629246" cy="972382"/>
          </a:xfrm>
          <a:prstGeom prst="rect">
            <a:avLst/>
          </a:prstGeom>
          <a:noFill/>
        </p:spPr>
        <p:txBody>
          <a:bodyPr wrap="none" rtlCol="0">
            <a:spAutoFit/>
          </a:bodyPr>
          <a:lstStyle/>
          <a:p>
            <a:pPr>
              <a:lnSpc>
                <a:spcPct val="150000"/>
              </a:lnSpc>
            </a:pPr>
            <a:r>
              <a:rPr lang="ja-JP" altLang="en-US">
                <a:solidFill>
                  <a:schemeClr val="bg1"/>
                </a:solidFill>
                <a:latin typeface="Meiryo" panose="020B0604030504040204" pitchFamily="34" charset="-128"/>
                <a:ea typeface="Meiryo" panose="020B0604030504040204" pitchFamily="34" charset="-128"/>
              </a:rPr>
              <a:t>①</a:t>
            </a:r>
            <a:r>
              <a:rPr lang="en-US" altLang="ja-JP" dirty="0">
                <a:solidFill>
                  <a:schemeClr val="bg1"/>
                </a:solidFill>
              </a:rPr>
              <a:t> </a:t>
            </a:r>
            <a:r>
              <a:rPr lang="en-US" altLang="ja-JP" sz="1050" dirty="0">
                <a:solidFill>
                  <a:schemeClr val="bg1"/>
                </a:solidFill>
                <a:latin typeface="Meiryo" panose="020B0604030504040204" pitchFamily="34" charset="-128"/>
                <a:ea typeface="Meiryo" panose="020B0604030504040204" pitchFamily="34" charset="-128"/>
              </a:rPr>
              <a:t>Zoom</a:t>
            </a:r>
            <a:r>
              <a:rPr lang="ja-JP" altLang="ja-JP" sz="1050">
                <a:solidFill>
                  <a:schemeClr val="bg1"/>
                </a:solidFill>
                <a:latin typeface="Meiryo" panose="020B0604030504040204" pitchFamily="34" charset="-128"/>
                <a:ea typeface="Meiryo" panose="020B0604030504040204" pitchFamily="34" charset="-128"/>
              </a:rPr>
              <a:t>（</a:t>
            </a:r>
            <a:r>
              <a:rPr lang="en-US" altLang="ja-JP" sz="1050" dirty="0">
                <a:solidFill>
                  <a:schemeClr val="bg1"/>
                </a:solidFill>
                <a:latin typeface="Meiryo" panose="020B0604030504040204" pitchFamily="34" charset="-128"/>
                <a:ea typeface="Meiryo" panose="020B0604030504040204" pitchFamily="34" charset="-128"/>
              </a:rPr>
              <a:t>https://</a:t>
            </a:r>
            <a:r>
              <a:rPr lang="en-US" altLang="ja-JP" sz="1050" dirty="0" err="1">
                <a:solidFill>
                  <a:schemeClr val="bg1"/>
                </a:solidFill>
                <a:latin typeface="Meiryo" panose="020B0604030504040204" pitchFamily="34" charset="-128"/>
                <a:ea typeface="Meiryo" panose="020B0604030504040204" pitchFamily="34" charset="-128"/>
              </a:rPr>
              <a:t>zoom.us</a:t>
            </a:r>
            <a:r>
              <a:rPr lang="en-US" altLang="ja-JP" sz="1050" dirty="0">
                <a:solidFill>
                  <a:schemeClr val="bg1"/>
                </a:solidFill>
                <a:latin typeface="Meiryo" panose="020B0604030504040204" pitchFamily="34" charset="-128"/>
                <a:ea typeface="Meiryo" panose="020B0604030504040204" pitchFamily="34" charset="-128"/>
              </a:rPr>
              <a:t>/</a:t>
            </a:r>
            <a:r>
              <a:rPr lang="ja-JP" altLang="ja-JP" sz="1050">
                <a:solidFill>
                  <a:schemeClr val="bg1"/>
                </a:solidFill>
                <a:latin typeface="Meiryo" panose="020B0604030504040204" pitchFamily="34" charset="-128"/>
                <a:ea typeface="Meiryo" panose="020B0604030504040204" pitchFamily="34" charset="-128"/>
              </a:rPr>
              <a:t>）</a:t>
            </a:r>
            <a:r>
              <a:rPr lang="ja-JP" altLang="en-US" sz="1050">
                <a:solidFill>
                  <a:schemeClr val="bg1"/>
                </a:solidFill>
                <a:latin typeface="Meiryo" panose="020B0604030504040204" pitchFamily="34" charset="-128"/>
                <a:ea typeface="Meiryo" panose="020B0604030504040204" pitchFamily="34" charset="-128"/>
              </a:rPr>
              <a:t>にて</a:t>
            </a:r>
            <a:endParaRPr lang="en-US" altLang="ja-JP" sz="1050" dirty="0">
              <a:solidFill>
                <a:schemeClr val="bg1"/>
              </a:solidFill>
              <a:latin typeface="Meiryo" panose="020B0604030504040204" pitchFamily="34" charset="-128"/>
              <a:ea typeface="Meiryo" panose="020B0604030504040204" pitchFamily="34" charset="-128"/>
            </a:endParaRPr>
          </a:p>
          <a:p>
            <a:pPr>
              <a:lnSpc>
                <a:spcPct val="150000"/>
              </a:lnSpc>
            </a:pPr>
            <a:r>
              <a:rPr lang="ja-JP" altLang="en-US" sz="1050">
                <a:solidFill>
                  <a:schemeClr val="bg1"/>
                </a:solidFill>
                <a:latin typeface="Meiryo" panose="020B0604030504040204" pitchFamily="34" charset="-128"/>
                <a:ea typeface="Meiryo" panose="020B0604030504040204" pitchFamily="34" charset="-128"/>
              </a:rPr>
              <a:t>　</a:t>
            </a:r>
            <a:r>
              <a:rPr lang="ja-JP" altLang="en-US" sz="1050" dirty="0">
                <a:solidFill>
                  <a:schemeClr val="bg1"/>
                </a:solidFill>
                <a:latin typeface="Meiryo" panose="020B0604030504040204" pitchFamily="34" charset="-128"/>
                <a:ea typeface="Meiryo" panose="020B0604030504040204" pitchFamily="34" charset="-128"/>
              </a:rPr>
              <a:t>　</a:t>
            </a:r>
            <a:r>
              <a:rPr lang="ja-JP" altLang="en-US" sz="1050">
                <a:solidFill>
                  <a:schemeClr val="bg1"/>
                </a:solidFill>
                <a:latin typeface="Meiryo" panose="020B0604030504040204" pitchFamily="34" charset="-128"/>
                <a:ea typeface="Meiryo" panose="020B0604030504040204" pitchFamily="34" charset="-128"/>
              </a:rPr>
              <a:t>トップページ最下部「サポート」の</a:t>
            </a:r>
            <a:endParaRPr lang="en-US" altLang="ja-JP" sz="1050" dirty="0">
              <a:solidFill>
                <a:schemeClr val="bg1"/>
              </a:solidFill>
              <a:latin typeface="Meiryo" panose="020B0604030504040204" pitchFamily="34" charset="-128"/>
              <a:ea typeface="Meiryo" panose="020B0604030504040204" pitchFamily="34" charset="-128"/>
            </a:endParaRPr>
          </a:p>
          <a:p>
            <a:pPr>
              <a:lnSpc>
                <a:spcPct val="150000"/>
              </a:lnSpc>
            </a:pPr>
            <a:r>
              <a:rPr lang="ja-JP" altLang="en-US" sz="1050">
                <a:solidFill>
                  <a:schemeClr val="bg1"/>
                </a:solidFill>
                <a:latin typeface="Meiryo" panose="020B0604030504040204" pitchFamily="34" charset="-128"/>
                <a:ea typeface="Meiryo" panose="020B0604030504040204" pitchFamily="34" charset="-128"/>
              </a:rPr>
              <a:t>　　「</a:t>
            </a:r>
            <a:r>
              <a:rPr lang="en-US" altLang="ja-JP" sz="1050" dirty="0">
                <a:solidFill>
                  <a:schemeClr val="bg1"/>
                </a:solidFill>
                <a:latin typeface="Meiryo" panose="020B0604030504040204" pitchFamily="34" charset="-128"/>
                <a:ea typeface="Meiryo" panose="020B0604030504040204" pitchFamily="34" charset="-128"/>
              </a:rPr>
              <a:t>Zoom</a:t>
            </a:r>
            <a:r>
              <a:rPr lang="ja-JP" altLang="en-US" sz="1050">
                <a:solidFill>
                  <a:schemeClr val="bg1"/>
                </a:solidFill>
                <a:latin typeface="Meiryo" panose="020B0604030504040204" pitchFamily="34" charset="-128"/>
                <a:ea typeface="Meiryo" panose="020B0604030504040204" pitchFamily="34" charset="-128"/>
              </a:rPr>
              <a:t>をテストする」をクリック</a:t>
            </a:r>
            <a:r>
              <a:rPr lang="ja-JP" altLang="ja-JP" sz="1050">
                <a:latin typeface="Meiryo" panose="020B0604030504040204" pitchFamily="34" charset="-128"/>
                <a:ea typeface="Meiryo" panose="020B0604030504040204" pitchFamily="34" charset="-128"/>
              </a:rPr>
              <a:t> </a:t>
            </a:r>
            <a:endParaRPr kumimoji="1" lang="ja-JP" altLang="en-US" sz="1050">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FD9645C4-7E5A-4D49-A806-1684BF6A7A32}"/>
              </a:ext>
            </a:extLst>
          </p:cNvPr>
          <p:cNvPicPr/>
          <p:nvPr/>
        </p:nvPicPr>
        <p:blipFill>
          <a:blip r:embed="rId4"/>
          <a:stretch>
            <a:fillRect/>
          </a:stretch>
        </p:blipFill>
        <p:spPr>
          <a:xfrm>
            <a:off x="800447" y="2464431"/>
            <a:ext cx="1912620" cy="835025"/>
          </a:xfrm>
          <a:prstGeom prst="rect">
            <a:avLst/>
          </a:prstGeom>
          <a:ln>
            <a:solidFill>
              <a:schemeClr val="tx1"/>
            </a:solidFill>
          </a:ln>
        </p:spPr>
      </p:pic>
      <p:pic>
        <p:nvPicPr>
          <p:cNvPr id="17" name="図 16" descr="テキスト, チャットまたはテキスト メッセージ&#10;&#10;自動的に生成された説明">
            <a:extLst>
              <a:ext uri="{FF2B5EF4-FFF2-40B4-BE49-F238E27FC236}">
                <a16:creationId xmlns:a16="http://schemas.microsoft.com/office/drawing/2014/main" id="{9F59FA4D-E02F-B748-B715-06E4DB1DCF1C}"/>
              </a:ext>
            </a:extLst>
          </p:cNvPr>
          <p:cNvPicPr>
            <a:picLocks noChangeAspect="1"/>
          </p:cNvPicPr>
          <p:nvPr/>
        </p:nvPicPr>
        <p:blipFill>
          <a:blip r:embed="rId5"/>
          <a:stretch>
            <a:fillRect/>
          </a:stretch>
        </p:blipFill>
        <p:spPr>
          <a:xfrm>
            <a:off x="760391" y="3806657"/>
            <a:ext cx="2339395" cy="463395"/>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08BDFDE1-C82C-724F-A5D7-C96A0A8B3542}"/>
              </a:ext>
            </a:extLst>
          </p:cNvPr>
          <p:cNvPicPr>
            <a:picLocks noChangeAspect="1"/>
          </p:cNvPicPr>
          <p:nvPr/>
        </p:nvPicPr>
        <p:blipFill>
          <a:blip r:embed="rId6"/>
          <a:stretch>
            <a:fillRect/>
          </a:stretch>
        </p:blipFill>
        <p:spPr>
          <a:xfrm>
            <a:off x="4490705" y="3922687"/>
            <a:ext cx="2016544" cy="1264697"/>
          </a:xfrm>
          <a:prstGeom prst="rect">
            <a:avLst/>
          </a:prstGeom>
        </p:spPr>
      </p:pic>
      <p:grpSp>
        <p:nvGrpSpPr>
          <p:cNvPr id="20" name="グループ化 19">
            <a:extLst>
              <a:ext uri="{FF2B5EF4-FFF2-40B4-BE49-F238E27FC236}">
                <a16:creationId xmlns:a16="http://schemas.microsoft.com/office/drawing/2014/main" id="{356659B4-57D6-D548-AD49-472940B59F32}"/>
              </a:ext>
            </a:extLst>
          </p:cNvPr>
          <p:cNvGrpSpPr/>
          <p:nvPr/>
        </p:nvGrpSpPr>
        <p:grpSpPr>
          <a:xfrm>
            <a:off x="3637310" y="3918675"/>
            <a:ext cx="764239" cy="402169"/>
            <a:chOff x="0" y="0"/>
            <a:chExt cx="594360" cy="328295"/>
          </a:xfrm>
        </p:grpSpPr>
        <p:pic>
          <p:nvPicPr>
            <p:cNvPr id="21" name="図 20">
              <a:extLst>
                <a:ext uri="{FF2B5EF4-FFF2-40B4-BE49-F238E27FC236}">
                  <a16:creationId xmlns:a16="http://schemas.microsoft.com/office/drawing/2014/main" id="{E95F0CC5-0FB5-674C-9BD1-5873CD08F0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94360" cy="328295"/>
            </a:xfrm>
            <a:prstGeom prst="rect">
              <a:avLst/>
            </a:prstGeom>
            <a:noFill/>
            <a:ln>
              <a:noFill/>
            </a:ln>
          </p:spPr>
        </p:pic>
        <p:sp>
          <p:nvSpPr>
            <p:cNvPr id="22" name="Google Shape;164;p17">
              <a:extLst>
                <a:ext uri="{FF2B5EF4-FFF2-40B4-BE49-F238E27FC236}">
                  <a16:creationId xmlns:a16="http://schemas.microsoft.com/office/drawing/2014/main" id="{3B67EA86-2358-474A-A020-427227BE9ABA}"/>
                </a:ext>
              </a:extLst>
            </p:cNvPr>
            <p:cNvSpPr/>
            <p:nvPr/>
          </p:nvSpPr>
          <p:spPr>
            <a:xfrm>
              <a:off x="447675" y="52387"/>
              <a:ext cx="110490" cy="11811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grpSp>
      <p:sp>
        <p:nvSpPr>
          <p:cNvPr id="23" name="テキスト ボックス 22">
            <a:extLst>
              <a:ext uri="{FF2B5EF4-FFF2-40B4-BE49-F238E27FC236}">
                <a16:creationId xmlns:a16="http://schemas.microsoft.com/office/drawing/2014/main" id="{C92FDB9B-E320-DF49-85C0-9FF995548F3C}"/>
              </a:ext>
            </a:extLst>
          </p:cNvPr>
          <p:cNvSpPr txBox="1"/>
          <p:nvPr/>
        </p:nvSpPr>
        <p:spPr>
          <a:xfrm>
            <a:off x="462992" y="2113068"/>
            <a:ext cx="6020216" cy="369332"/>
          </a:xfrm>
          <a:prstGeom prst="rect">
            <a:avLst/>
          </a:prstGeom>
          <a:noFill/>
        </p:spPr>
        <p:txBody>
          <a:bodyPr wrap="square" rtlCol="0">
            <a:spAutoFit/>
          </a:bodyPr>
          <a:lstStyle/>
          <a:p>
            <a:r>
              <a:rPr lang="ja-JP" altLang="en-US">
                <a:solidFill>
                  <a:schemeClr val="bg1"/>
                </a:solidFill>
                <a:latin typeface="Meiryo" panose="020B0604030504040204" pitchFamily="34" charset="-128"/>
                <a:ea typeface="Meiryo" panose="020B0604030504040204" pitchFamily="34" charset="-128"/>
              </a:rPr>
              <a:t>②</a:t>
            </a:r>
            <a:r>
              <a:rPr lang="en-US" altLang="ja-JP" dirty="0">
                <a:solidFill>
                  <a:schemeClr val="bg1"/>
                </a:solidFill>
                <a:latin typeface="Meiryo" panose="020B0604030504040204" pitchFamily="34" charset="-128"/>
                <a:ea typeface="Meiryo" panose="020B0604030504040204" pitchFamily="34" charset="-128"/>
              </a:rPr>
              <a:t> </a:t>
            </a:r>
            <a:r>
              <a:rPr lang="ja-JP" altLang="en-US" sz="1050">
                <a:solidFill>
                  <a:schemeClr val="bg1"/>
                </a:solidFill>
                <a:latin typeface="Meiryo" panose="020B0604030504040204" pitchFamily="34" charset="-128"/>
                <a:ea typeface="Meiryo" panose="020B0604030504040204" pitchFamily="34" charset="-128"/>
              </a:rPr>
              <a:t>「ミーティングテストに参加」　　　「</a:t>
            </a:r>
            <a:r>
              <a:rPr lang="en-US" altLang="ja-JP" sz="1050" dirty="0">
                <a:solidFill>
                  <a:schemeClr val="bg1"/>
                </a:solidFill>
                <a:latin typeface="Meiryo" panose="020B0604030504040204" pitchFamily="34" charset="-128"/>
                <a:ea typeface="Meiryo" panose="020B0604030504040204" pitchFamily="34" charset="-128"/>
              </a:rPr>
              <a:t>Zoom meeting</a:t>
            </a:r>
            <a:r>
              <a:rPr lang="ja-JP" altLang="en-US" sz="1050">
                <a:solidFill>
                  <a:schemeClr val="bg1"/>
                </a:solidFill>
                <a:latin typeface="Meiryo" panose="020B0604030504040204" pitchFamily="34" charset="-128"/>
                <a:ea typeface="Meiryo" panose="020B0604030504040204" pitchFamily="34" charset="-128"/>
              </a:rPr>
              <a:t>を開く」　　　　　　　</a:t>
            </a:r>
            <a:endParaRPr kumimoji="1" lang="ja-JP" altLang="en-US" sz="105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FD3BF477-A03D-5F45-90FB-65254A704493}"/>
              </a:ext>
            </a:extLst>
          </p:cNvPr>
          <p:cNvSpPr txBox="1"/>
          <p:nvPr/>
        </p:nvSpPr>
        <p:spPr>
          <a:xfrm>
            <a:off x="497090" y="3435722"/>
            <a:ext cx="2162755" cy="369332"/>
          </a:xfrm>
          <a:prstGeom prst="rect">
            <a:avLst/>
          </a:prstGeom>
          <a:noFill/>
        </p:spPr>
        <p:txBody>
          <a:bodyPr wrap="square" rtlCol="0">
            <a:spAutoFit/>
          </a:bodyPr>
          <a:lstStyle/>
          <a:p>
            <a:r>
              <a:rPr kumimoji="1" lang="ja-JP" altLang="en-US">
                <a:solidFill>
                  <a:schemeClr val="bg1"/>
                </a:solidFill>
                <a:latin typeface="Meiryo" panose="020B0604030504040204" pitchFamily="34" charset="-128"/>
                <a:ea typeface="Meiryo" panose="020B0604030504040204" pitchFamily="34" charset="-128"/>
              </a:rPr>
              <a:t>③</a:t>
            </a:r>
            <a:r>
              <a:rPr kumimoji="1" lang="en-US" altLang="ja-JP" dirty="0">
                <a:solidFill>
                  <a:schemeClr val="bg1"/>
                </a:solidFill>
              </a:rPr>
              <a:t> </a:t>
            </a:r>
            <a:r>
              <a:rPr kumimoji="1" lang="ja-JP" altLang="en-US" sz="1050">
                <a:solidFill>
                  <a:schemeClr val="bg1"/>
                </a:solidFill>
                <a:latin typeface="Meiryo" panose="020B0604030504040204" pitchFamily="34" charset="-128"/>
                <a:ea typeface="Meiryo" panose="020B0604030504040204" pitchFamily="34" charset="-128"/>
              </a:rPr>
              <a:t>ビデオオンで参加</a:t>
            </a:r>
          </a:p>
        </p:txBody>
      </p:sp>
      <p:sp>
        <p:nvSpPr>
          <p:cNvPr id="25" name="テキスト ボックス 24">
            <a:extLst>
              <a:ext uri="{FF2B5EF4-FFF2-40B4-BE49-F238E27FC236}">
                <a16:creationId xmlns:a16="http://schemas.microsoft.com/office/drawing/2014/main" id="{ED42BB6E-30F5-864B-AAA0-74219B6C82EE}"/>
              </a:ext>
            </a:extLst>
          </p:cNvPr>
          <p:cNvSpPr txBox="1"/>
          <p:nvPr/>
        </p:nvSpPr>
        <p:spPr>
          <a:xfrm>
            <a:off x="3103512" y="3380528"/>
            <a:ext cx="3678261" cy="530915"/>
          </a:xfrm>
          <a:prstGeom prst="rect">
            <a:avLst/>
          </a:prstGeom>
          <a:noFill/>
        </p:spPr>
        <p:txBody>
          <a:bodyPr wrap="square" rtlCol="0">
            <a:spAutoFit/>
          </a:bodyPr>
          <a:lstStyle/>
          <a:p>
            <a:r>
              <a:rPr kumimoji="1" lang="ja-JP" altLang="en-US">
                <a:solidFill>
                  <a:schemeClr val="bg1"/>
                </a:solidFill>
                <a:latin typeface="Meiryo" panose="020B0604030504040204" pitchFamily="34" charset="-128"/>
                <a:ea typeface="Meiryo" panose="020B0604030504040204" pitchFamily="34" charset="-128"/>
              </a:rPr>
              <a:t>④</a:t>
            </a:r>
            <a:r>
              <a:rPr kumimoji="1" lang="en-US" altLang="ja-JP" dirty="0">
                <a:solidFill>
                  <a:schemeClr val="bg1"/>
                </a:solidFill>
              </a:rPr>
              <a:t> </a:t>
            </a:r>
            <a:r>
              <a:rPr lang="ja-JP" altLang="en-US" sz="1050">
                <a:solidFill>
                  <a:schemeClr val="bg1"/>
                </a:solidFill>
                <a:latin typeface="Meiryo" panose="020B0604030504040204" pitchFamily="34" charset="-128"/>
                <a:ea typeface="Meiryo" panose="020B0604030504040204" pitchFamily="34" charset="-128"/>
              </a:rPr>
              <a:t>ミュートの右の</a:t>
            </a:r>
            <a:r>
              <a:rPr lang="ja-JP" altLang="ja-JP" sz="1050" b="1">
                <a:solidFill>
                  <a:schemeClr val="bg1"/>
                </a:solidFill>
                <a:latin typeface="Meiryo" panose="020B0604030504040204" pitchFamily="34" charset="-128"/>
                <a:ea typeface="Meiryo" panose="020B0604030504040204" pitchFamily="34" charset="-128"/>
              </a:rPr>
              <a:t>∧</a:t>
            </a:r>
            <a:r>
              <a:rPr lang="ja-JP" altLang="ja-JP" sz="1050">
                <a:solidFill>
                  <a:schemeClr val="bg1"/>
                </a:solidFill>
                <a:latin typeface="Meiryo" panose="020B0604030504040204" pitchFamily="34" charset="-128"/>
                <a:ea typeface="Meiryo" panose="020B0604030504040204" pitchFamily="34" charset="-128"/>
              </a:rPr>
              <a:t>マークをクリックし「スピーカ</a:t>
            </a:r>
            <a:r>
              <a:rPr lang="en-US" altLang="ja-JP" sz="1050" dirty="0">
                <a:solidFill>
                  <a:schemeClr val="bg1"/>
                </a:solidFill>
                <a:latin typeface="Meiryo" panose="020B0604030504040204" pitchFamily="34" charset="-128"/>
                <a:ea typeface="Meiryo" panose="020B0604030504040204" pitchFamily="34" charset="-128"/>
              </a:rPr>
              <a:t>&amp;</a:t>
            </a:r>
          </a:p>
          <a:p>
            <a:r>
              <a:rPr lang="ja-JP" altLang="en-US" sz="1050">
                <a:solidFill>
                  <a:schemeClr val="bg1"/>
                </a:solidFill>
                <a:latin typeface="Meiryo" panose="020B0604030504040204" pitchFamily="34" charset="-128"/>
                <a:ea typeface="Meiryo" panose="020B0604030504040204" pitchFamily="34" charset="-128"/>
              </a:rPr>
              <a:t>　　</a:t>
            </a:r>
            <a:r>
              <a:rPr lang="ja-JP" altLang="ja-JP" sz="1050">
                <a:solidFill>
                  <a:schemeClr val="bg1"/>
                </a:solidFill>
                <a:latin typeface="Meiryo" panose="020B0604030504040204" pitchFamily="34" charset="-128"/>
                <a:ea typeface="Meiryo" panose="020B0604030504040204" pitchFamily="34" charset="-128"/>
              </a:rPr>
              <a:t>マイクをテストする」を選</a:t>
            </a:r>
            <a:r>
              <a:rPr lang="ja-JP" altLang="en-US" sz="1050">
                <a:solidFill>
                  <a:schemeClr val="bg1"/>
                </a:solidFill>
                <a:latin typeface="Meiryo" panose="020B0604030504040204" pitchFamily="34" charset="-128"/>
                <a:ea typeface="Meiryo" panose="020B0604030504040204" pitchFamily="34" charset="-128"/>
              </a:rPr>
              <a:t>んで音声テストする</a:t>
            </a:r>
            <a:r>
              <a:rPr lang="ja-JP" altLang="ja-JP" sz="1050">
                <a:solidFill>
                  <a:schemeClr val="bg1"/>
                </a:solidFill>
                <a:latin typeface="Meiryo" panose="020B0604030504040204" pitchFamily="34" charset="-128"/>
                <a:ea typeface="Meiryo" panose="020B0604030504040204" pitchFamily="34" charset="-128"/>
              </a:rPr>
              <a:t> </a:t>
            </a:r>
            <a:endParaRPr kumimoji="1" lang="ja-JP" altLang="en-US" sz="1050">
              <a:solidFill>
                <a:schemeClr val="bg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A73EBBCF-70C7-4540-A9B2-A24C3EB6B174}"/>
              </a:ext>
            </a:extLst>
          </p:cNvPr>
          <p:cNvSpPr txBox="1"/>
          <p:nvPr/>
        </p:nvSpPr>
        <p:spPr>
          <a:xfrm>
            <a:off x="984716" y="5336870"/>
            <a:ext cx="3350258" cy="461665"/>
          </a:xfrm>
          <a:prstGeom prst="rect">
            <a:avLst/>
          </a:prstGeom>
          <a:noFill/>
        </p:spPr>
        <p:txBody>
          <a:bodyPr wrap="square" rtlCol="0">
            <a:spAutoFit/>
          </a:bodyPr>
          <a:lstStyle/>
          <a:p>
            <a:r>
              <a:rPr kumimoji="1" lang="ja-JP" altLang="en-US" sz="2400" b="1">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ブラウザから参加する</a:t>
            </a:r>
          </a:p>
        </p:txBody>
      </p:sp>
      <p:sp>
        <p:nvSpPr>
          <p:cNvPr id="30" name="テキスト ボックス 29">
            <a:extLst>
              <a:ext uri="{FF2B5EF4-FFF2-40B4-BE49-F238E27FC236}">
                <a16:creationId xmlns:a16="http://schemas.microsoft.com/office/drawing/2014/main" id="{BAD9C861-B4F3-2446-9EFC-17885DB303AB}"/>
              </a:ext>
            </a:extLst>
          </p:cNvPr>
          <p:cNvSpPr txBox="1"/>
          <p:nvPr/>
        </p:nvSpPr>
        <p:spPr>
          <a:xfrm>
            <a:off x="3947232" y="5361390"/>
            <a:ext cx="2460661" cy="400110"/>
          </a:xfrm>
          <a:prstGeom prst="rect">
            <a:avLst/>
          </a:prstGeom>
          <a:noFill/>
        </p:spPr>
        <p:txBody>
          <a:bodyPr wrap="square" rtlCol="0">
            <a:spAutoFit/>
          </a:bodyPr>
          <a:lstStyle/>
          <a:p>
            <a:r>
              <a:rPr kumimoji="1" lang="en-US" altLang="ja-JP" sz="2000" b="1" dirty="0">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a:t>
            </a:r>
            <a:r>
              <a:rPr kumimoji="1" lang="ja-JP" altLang="en-US" sz="2000" b="1">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パソコンのみ</a:t>
            </a:r>
            <a:r>
              <a:rPr kumimoji="1" lang="en-US" altLang="ja-JP" sz="2000" b="1" dirty="0">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a:t>
            </a:r>
            <a:endParaRPr kumimoji="1" lang="ja-JP" altLang="en-US" sz="2000" b="1">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346158E0-9E87-F243-95B1-579AA2FCF59C}"/>
              </a:ext>
            </a:extLst>
          </p:cNvPr>
          <p:cNvSpPr txBox="1"/>
          <p:nvPr/>
        </p:nvSpPr>
        <p:spPr>
          <a:xfrm>
            <a:off x="766719" y="5851505"/>
            <a:ext cx="4899951" cy="276999"/>
          </a:xfrm>
          <a:prstGeom prst="rect">
            <a:avLst/>
          </a:prstGeom>
          <a:noFill/>
        </p:spPr>
        <p:txBody>
          <a:bodyPr wrap="square" rtlCol="0">
            <a:spAutoFit/>
          </a:bodyPr>
          <a:lstStyle/>
          <a:p>
            <a:r>
              <a:rPr lang="ja-JP" altLang="en-US" sz="1200" b="1">
                <a:latin typeface="Meiryo" panose="020B0604030504040204" pitchFamily="34" charset="-128"/>
                <a:ea typeface="Meiryo" panose="020B0604030504040204" pitchFamily="34" charset="-128"/>
              </a:rPr>
              <a:t>アプリを導入できない場合はパソコンのブラウザから参加できます</a:t>
            </a:r>
            <a:endParaRPr kumimoji="1" lang="ja-JP" altLang="en-US" sz="1200" b="1">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393F895D-4EB8-8546-BCB8-65264E4346D7}"/>
              </a:ext>
            </a:extLst>
          </p:cNvPr>
          <p:cNvSpPr txBox="1"/>
          <p:nvPr/>
        </p:nvSpPr>
        <p:spPr>
          <a:xfrm>
            <a:off x="357644" y="6172399"/>
            <a:ext cx="3276101" cy="338554"/>
          </a:xfrm>
          <a:prstGeom prst="rect">
            <a:avLst/>
          </a:prstGeom>
          <a:noFill/>
        </p:spPr>
        <p:txBody>
          <a:bodyPr wrap="square" rtlCol="0">
            <a:spAutoFit/>
          </a:bodyPr>
          <a:lstStyle/>
          <a:p>
            <a:r>
              <a:rPr lang="ja-JP" altLang="ja-JP" sz="1600">
                <a:latin typeface="Meiryo" panose="020B0604030504040204" pitchFamily="34" charset="-128"/>
                <a:ea typeface="Meiryo" panose="020B0604030504040204" pitchFamily="34" charset="-128"/>
              </a:rPr>
              <a:t>①</a:t>
            </a:r>
            <a:r>
              <a:rPr lang="en-US" altLang="ja-JP" sz="1050" dirty="0">
                <a:latin typeface="Meiryo" panose="020B0604030504040204" pitchFamily="34" charset="-128"/>
                <a:ea typeface="Meiryo" panose="020B0604030504040204" pitchFamily="34" charset="-128"/>
              </a:rPr>
              <a:t> </a:t>
            </a:r>
            <a:r>
              <a:rPr lang="ja-JP" altLang="ja-JP" sz="1050">
                <a:latin typeface="Meiryo" panose="020B0604030504040204" pitchFamily="34" charset="-128"/>
                <a:ea typeface="Meiryo" panose="020B0604030504040204" pitchFamily="34" charset="-128"/>
              </a:rPr>
              <a:t>主催者より届いたメールなどの案内を確認する</a:t>
            </a:r>
            <a:endParaRPr kumimoji="1" lang="ja-JP" altLang="en-US" sz="1050">
              <a:latin typeface="Meiryo" panose="020B0604030504040204" pitchFamily="34" charset="-128"/>
              <a:ea typeface="Meiryo" panose="020B0604030504040204" pitchFamily="34" charset="-128"/>
            </a:endParaRPr>
          </a:p>
        </p:txBody>
      </p:sp>
      <p:sp>
        <p:nvSpPr>
          <p:cNvPr id="33" name="テキスト ボックス 57">
            <a:extLst>
              <a:ext uri="{FF2B5EF4-FFF2-40B4-BE49-F238E27FC236}">
                <a16:creationId xmlns:a16="http://schemas.microsoft.com/office/drawing/2014/main" id="{4BE2C88F-AEB7-9D41-A90C-D086A6166936}"/>
              </a:ext>
            </a:extLst>
          </p:cNvPr>
          <p:cNvSpPr txBox="1"/>
          <p:nvPr/>
        </p:nvSpPr>
        <p:spPr>
          <a:xfrm>
            <a:off x="548057" y="6442932"/>
            <a:ext cx="3276101" cy="14040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b="1" kern="100">
                <a:effectLst/>
                <a:latin typeface="游明朝" panose="02020400000000000000" pitchFamily="18" charset="-128"/>
                <a:ea typeface="游明朝" panose="02020400000000000000" pitchFamily="18" charset="-128"/>
                <a:cs typeface="Times New Roman" panose="02020603050405020304" pitchFamily="18" charset="0"/>
              </a:rPr>
              <a:t>案内の例</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●●さんあなたを予約された</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Zoom</a:t>
            </a: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ミーティングに招待しています。</a:t>
            </a:r>
          </a:p>
          <a:p>
            <a:pPr algn="just">
              <a:spcAft>
                <a:spcPts val="0"/>
              </a:spcAft>
            </a:pP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トピック</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◆◆学習会</a:t>
            </a:r>
          </a:p>
          <a:p>
            <a:pPr algn="just">
              <a:spcAft>
                <a:spcPts val="0"/>
              </a:spcAft>
            </a:pP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時間</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２０●●年●月●日 ●</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PM </a:t>
            </a:r>
            <a:r>
              <a:rPr lang="ja-JP" sz="800" kern="0">
                <a:effectLst/>
                <a:latin typeface="游明朝" panose="02020400000000000000" pitchFamily="18" charset="-128"/>
                <a:ea typeface="游明朝" panose="02020400000000000000" pitchFamily="18" charset="-128"/>
                <a:cs typeface="Times New Roman" panose="02020603050405020304" pitchFamily="18" charset="0"/>
              </a:rPr>
              <a:t>大阪、札幌、東京</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Zoom</a:t>
            </a: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ミーティングに参加する</a:t>
            </a:r>
          </a:p>
          <a:p>
            <a:pPr algn="just">
              <a:spcAft>
                <a:spcPts val="0"/>
              </a:spcAft>
            </a:pPr>
            <a:r>
              <a:rPr lang="en-US" sz="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8"/>
              </a:rPr>
              <a:t>https://zoom.us/j/01234567890?pwd=ABCDEFG01234567</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ミーティング</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ID: 012 3456 7890</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800" kern="100">
                <a:effectLst/>
                <a:latin typeface="游明朝" panose="02020400000000000000" pitchFamily="18" charset="-128"/>
                <a:ea typeface="游明朝" panose="02020400000000000000" pitchFamily="18" charset="-128"/>
                <a:cs typeface="Times New Roman" panose="02020603050405020304" pitchFamily="18" charset="0"/>
              </a:rPr>
              <a:t>パスコード</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9999999</a:t>
            </a:r>
            <a:endParaRPr lang="ja-JP" sz="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Google Shape;225;p19">
            <a:extLst>
              <a:ext uri="{FF2B5EF4-FFF2-40B4-BE49-F238E27FC236}">
                <a16:creationId xmlns:a16="http://schemas.microsoft.com/office/drawing/2014/main" id="{DEDBB2C6-9486-C540-8B6C-CD283A7A49AE}"/>
              </a:ext>
            </a:extLst>
          </p:cNvPr>
          <p:cNvSpPr/>
          <p:nvPr/>
        </p:nvSpPr>
        <p:spPr>
          <a:xfrm>
            <a:off x="595841" y="7064654"/>
            <a:ext cx="2902713" cy="346989"/>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pic>
        <p:nvPicPr>
          <p:cNvPr id="35" name="図 34">
            <a:extLst>
              <a:ext uri="{FF2B5EF4-FFF2-40B4-BE49-F238E27FC236}">
                <a16:creationId xmlns:a16="http://schemas.microsoft.com/office/drawing/2014/main" id="{1BBDB1B1-3741-B546-AFAB-F36C7DEFF03E}"/>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6009" y="6444745"/>
            <a:ext cx="2171700" cy="1404080"/>
          </a:xfrm>
          <a:prstGeom prst="rect">
            <a:avLst/>
          </a:prstGeom>
          <a:noFill/>
          <a:ln>
            <a:noFill/>
          </a:ln>
        </p:spPr>
      </p:pic>
      <p:cxnSp>
        <p:nvCxnSpPr>
          <p:cNvPr id="36" name="Google Shape;232;p19">
            <a:extLst>
              <a:ext uri="{FF2B5EF4-FFF2-40B4-BE49-F238E27FC236}">
                <a16:creationId xmlns:a16="http://schemas.microsoft.com/office/drawing/2014/main" id="{CC6CBB6B-79FF-6241-9523-8EA129BA1364}"/>
              </a:ext>
            </a:extLst>
          </p:cNvPr>
          <p:cNvCxnSpPr>
            <a:cxnSpLocks/>
          </p:cNvCxnSpPr>
          <p:nvPr/>
        </p:nvCxnSpPr>
        <p:spPr>
          <a:xfrm flipV="1">
            <a:off x="999918" y="7411643"/>
            <a:ext cx="0" cy="467793"/>
          </a:xfrm>
          <a:prstGeom prst="straightConnector1">
            <a:avLst/>
          </a:prstGeom>
          <a:noFill/>
          <a:ln w="28575" cap="flat" cmpd="sng">
            <a:solidFill>
              <a:srgbClr val="FF0000"/>
            </a:solidFill>
            <a:prstDash val="solid"/>
            <a:round/>
            <a:headEnd type="none" w="med" len="med"/>
            <a:tailEnd type="triangle" w="med" len="med"/>
          </a:ln>
        </p:spPr>
      </p:cxnSp>
      <p:sp>
        <p:nvSpPr>
          <p:cNvPr id="39" name="テキスト ボックス 38">
            <a:extLst>
              <a:ext uri="{FF2B5EF4-FFF2-40B4-BE49-F238E27FC236}">
                <a16:creationId xmlns:a16="http://schemas.microsoft.com/office/drawing/2014/main" id="{1F30F425-5D27-1E4A-90FA-D9D72D1CD796}"/>
              </a:ext>
            </a:extLst>
          </p:cNvPr>
          <p:cNvSpPr txBox="1"/>
          <p:nvPr/>
        </p:nvSpPr>
        <p:spPr>
          <a:xfrm>
            <a:off x="856311" y="7904459"/>
            <a:ext cx="2867027" cy="253916"/>
          </a:xfrm>
          <a:prstGeom prst="rect">
            <a:avLst/>
          </a:prstGeom>
          <a:noFill/>
        </p:spPr>
        <p:txBody>
          <a:bodyPr wrap="square" rtlCol="0">
            <a:spAutoFit/>
          </a:bodyPr>
          <a:lstStyle/>
          <a:p>
            <a:r>
              <a:rPr kumimoji="1" lang="en-US" altLang="ja-JP" sz="1050" dirty="0">
                <a:latin typeface="Meiryo" panose="020B0604030504040204" pitchFamily="34" charset="-128"/>
                <a:ea typeface="Meiryo" panose="020B0604030504040204" pitchFamily="34" charset="-128"/>
              </a:rPr>
              <a:t>Zoom</a:t>
            </a:r>
            <a:r>
              <a:rPr kumimoji="1" lang="ja-JP" altLang="en-US" sz="1050">
                <a:latin typeface="Meiryo" panose="020B0604030504040204" pitchFamily="34" charset="-128"/>
                <a:ea typeface="Meiryo" panose="020B0604030504040204" pitchFamily="34" charset="-128"/>
              </a:rPr>
              <a:t>ミーティングの</a:t>
            </a:r>
            <a:r>
              <a:rPr kumimoji="1" lang="en-US" altLang="ja-JP" sz="1050" dirty="0">
                <a:latin typeface="Meiryo" panose="020B0604030504040204" pitchFamily="34" charset="-128"/>
                <a:ea typeface="Meiryo" panose="020B0604030504040204" pitchFamily="34" charset="-128"/>
              </a:rPr>
              <a:t>URL</a:t>
            </a:r>
            <a:r>
              <a:rPr kumimoji="1" lang="ja-JP" altLang="en-US" sz="1050">
                <a:latin typeface="Meiryo" panose="020B0604030504040204" pitchFamily="34" charset="-128"/>
                <a:ea typeface="Meiryo" panose="020B0604030504040204" pitchFamily="34" charset="-128"/>
              </a:rPr>
              <a:t>をクリックする</a:t>
            </a:r>
          </a:p>
        </p:txBody>
      </p:sp>
      <p:sp>
        <p:nvSpPr>
          <p:cNvPr id="40" name="テキスト ボックス 39">
            <a:extLst>
              <a:ext uri="{FF2B5EF4-FFF2-40B4-BE49-F238E27FC236}">
                <a16:creationId xmlns:a16="http://schemas.microsoft.com/office/drawing/2014/main" id="{36FBA7E4-EFF4-9E4C-B2EA-873592A8BE57}"/>
              </a:ext>
            </a:extLst>
          </p:cNvPr>
          <p:cNvSpPr txBox="1"/>
          <p:nvPr/>
        </p:nvSpPr>
        <p:spPr>
          <a:xfrm>
            <a:off x="4090015" y="7879436"/>
            <a:ext cx="2417234" cy="415498"/>
          </a:xfrm>
          <a:prstGeom prst="rect">
            <a:avLst/>
          </a:prstGeom>
          <a:noFill/>
        </p:spPr>
        <p:txBody>
          <a:bodyPr wrap="square" rtlCol="0">
            <a:spAutoFit/>
          </a:bodyPr>
          <a:lstStyle/>
          <a:p>
            <a:r>
              <a:rPr kumimoji="1" lang="en-US" altLang="ja-JP" sz="1050" b="1" dirty="0">
                <a:latin typeface="Meiryo" panose="020B0604030504040204" pitchFamily="34" charset="-128"/>
                <a:ea typeface="Meiryo" panose="020B0604030504040204" pitchFamily="34" charset="-128"/>
              </a:rPr>
              <a:t>【</a:t>
            </a:r>
            <a:r>
              <a:rPr kumimoji="1" lang="ja-JP" altLang="en-US" sz="1050" b="1">
                <a:latin typeface="Meiryo" panose="020B0604030504040204" pitchFamily="34" charset="-128"/>
                <a:ea typeface="Meiryo" panose="020B0604030504040204" pitchFamily="34" charset="-128"/>
              </a:rPr>
              <a:t>ブラウザから起動してください</a:t>
            </a:r>
            <a:r>
              <a:rPr kumimoji="1" lang="en-US" altLang="ja-JP" sz="1050" b="1" dirty="0">
                <a:latin typeface="Meiryo" panose="020B0604030504040204" pitchFamily="34" charset="-128"/>
                <a:ea typeface="Meiryo" panose="020B0604030504040204" pitchFamily="34" charset="-128"/>
              </a:rPr>
              <a:t>】</a:t>
            </a:r>
          </a:p>
          <a:p>
            <a:r>
              <a:rPr lang="ja-JP" altLang="en-US" sz="1050">
                <a:latin typeface="Meiryo" panose="020B0604030504040204" pitchFamily="34" charset="-128"/>
                <a:ea typeface="Meiryo" panose="020B0604030504040204" pitchFamily="34" charset="-128"/>
              </a:rPr>
              <a:t>　　　　　</a:t>
            </a:r>
            <a:r>
              <a:rPr kumimoji="1" lang="ja-JP" altLang="en-US" sz="1050">
                <a:latin typeface="Meiryo" panose="020B0604030504040204" pitchFamily="34" charset="-128"/>
                <a:ea typeface="Meiryo" panose="020B0604030504040204" pitchFamily="34" charset="-128"/>
              </a:rPr>
              <a:t>をクリック</a:t>
            </a:r>
          </a:p>
        </p:txBody>
      </p:sp>
      <p:sp>
        <p:nvSpPr>
          <p:cNvPr id="42" name="Rectangle 2">
            <a:extLst>
              <a:ext uri="{FF2B5EF4-FFF2-40B4-BE49-F238E27FC236}">
                <a16:creationId xmlns:a16="http://schemas.microsoft.com/office/drawing/2014/main" id="{4491A43C-FBFB-9244-BC89-CAB86924BD85}"/>
              </a:ext>
            </a:extLst>
          </p:cNvPr>
          <p:cNvSpPr>
            <a:spLocks noChangeArrowheads="1"/>
          </p:cNvSpPr>
          <p:nvPr/>
        </p:nvSpPr>
        <p:spPr bwMode="auto">
          <a:xfrm>
            <a:off x="3384353" y="8337647"/>
            <a:ext cx="2959052" cy="103874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strike="noStrike" cap="none" normalizeH="0" baseline="0">
                <a:ln>
                  <a:noFill/>
                </a:ln>
                <a:solidFill>
                  <a:srgbClr val="C00000"/>
                </a:solidFill>
                <a:effectLst/>
                <a:latin typeface="Meiryo" panose="020B0604030504040204" pitchFamily="34" charset="-128"/>
                <a:ea typeface="Meiryo" panose="020B0604030504040204" pitchFamily="34" charset="-128"/>
                <a:cs typeface="Times New Roman" panose="02020603050405020304" pitchFamily="18" charset="0"/>
              </a:rPr>
              <a:t>[ブラウザから起動してください]</a:t>
            </a:r>
            <a:r>
              <a:rPr kumimoji="0" lang="ja-JP" altLang="ja-JP" sz="1000" i="0" strike="noStrike" cap="none" normalizeH="0" baseline="0">
                <a:ln>
                  <a:noFill/>
                </a:ln>
                <a:solidFill>
                  <a:srgbClr val="C00000"/>
                </a:solidFill>
                <a:effectLst/>
                <a:latin typeface="Meiryo" panose="020B0604030504040204" pitchFamily="34" charset="-128"/>
                <a:ea typeface="Meiryo" panose="020B0604030504040204" pitchFamily="34" charset="-128"/>
                <a:cs typeface="Times New Roman" panose="02020603050405020304" pitchFamily="18" charset="0"/>
              </a:rPr>
              <a:t>が表示されない場合</a:t>
            </a:r>
            <a:endParaRPr kumimoji="0" lang="en-US" altLang="ja-JP" sz="1000" i="0" strike="noStrike" cap="none" normalizeH="0" baseline="0" dirty="0">
              <a:ln>
                <a:noFill/>
              </a:ln>
              <a:solidFill>
                <a:srgbClr val="C00000"/>
              </a:solidFill>
              <a:effectLst/>
              <a:latin typeface="Meiryo" panose="020B0604030504040204" pitchFamily="34" charset="-128"/>
              <a:ea typeface="Meiryo" panose="020B060403050404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Meiryo" panose="020B0604030504040204" pitchFamily="34" charset="-128"/>
              <a:ea typeface="Meiryo" panose="020B0604030504040204" pitchFamily="34" charset="-128"/>
              <a:cs typeface="Times New Roman" panose="02020603050405020304" pitchFamily="18" charset="0"/>
            </a:endParaRPr>
          </a:p>
          <a:p>
            <a:r>
              <a:rPr kumimoji="0" lang="ja-JP" altLang="en-US" sz="1000" i="0" strike="noStrike" cap="none" normalizeH="0" baseline="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主催者が</a:t>
            </a:r>
            <a:r>
              <a:rPr kumimoji="0" lang="en-US" altLang="ja-JP" sz="1000" i="0" strike="noStrike" cap="none" normalizeH="0" baseline="0" dirty="0">
                <a:ln>
                  <a:noFill/>
                </a:ln>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a:t>
            </a:r>
            <a:r>
              <a:rPr lang="ja-JP" altLang="en-US" sz="1050">
                <a:latin typeface="Meiryo" panose="020B0604030504040204" pitchFamily="34" charset="-128"/>
                <a:ea typeface="Meiryo" panose="020B0604030504040204" pitchFamily="34" charset="-128"/>
              </a:rPr>
              <a:t>「ブラウザから参加する」リンクを表示する</a:t>
            </a:r>
            <a:r>
              <a:rPr lang="en-US" altLang="ja-JP"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設定を無効にしている場合があります。主催者に問い合わせてください。</a:t>
            </a:r>
          </a:p>
        </p:txBody>
      </p:sp>
      <p:sp>
        <p:nvSpPr>
          <p:cNvPr id="48" name="テキスト ボックス 47">
            <a:extLst>
              <a:ext uri="{FF2B5EF4-FFF2-40B4-BE49-F238E27FC236}">
                <a16:creationId xmlns:a16="http://schemas.microsoft.com/office/drawing/2014/main" id="{009ED78D-4C88-3046-A42F-25F85F92BB66}"/>
              </a:ext>
            </a:extLst>
          </p:cNvPr>
          <p:cNvSpPr txBox="1"/>
          <p:nvPr/>
        </p:nvSpPr>
        <p:spPr>
          <a:xfrm>
            <a:off x="3897672" y="6174391"/>
            <a:ext cx="384685" cy="338554"/>
          </a:xfrm>
          <a:prstGeom prst="rect">
            <a:avLst/>
          </a:prstGeom>
          <a:noFill/>
        </p:spPr>
        <p:txBody>
          <a:bodyPr wrap="square" rtlCol="0">
            <a:spAutoFit/>
          </a:bodyPr>
          <a:lstStyle/>
          <a:p>
            <a:r>
              <a:rPr kumimoji="1" lang="ja-JP" altLang="en-US" sz="1600"/>
              <a:t>②</a:t>
            </a:r>
          </a:p>
        </p:txBody>
      </p:sp>
      <p:sp>
        <p:nvSpPr>
          <p:cNvPr id="49" name="左矢印 48">
            <a:extLst>
              <a:ext uri="{FF2B5EF4-FFF2-40B4-BE49-F238E27FC236}">
                <a16:creationId xmlns:a16="http://schemas.microsoft.com/office/drawing/2014/main" id="{F85BFE6B-CF78-9744-881A-B93FD4145405}"/>
              </a:ext>
            </a:extLst>
          </p:cNvPr>
          <p:cNvSpPr/>
          <p:nvPr/>
        </p:nvSpPr>
        <p:spPr>
          <a:xfrm rot="18944062">
            <a:off x="3974934" y="8091234"/>
            <a:ext cx="255454" cy="183276"/>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7679120F-092F-1743-98AF-0E9D7B1FEEA6}"/>
              </a:ext>
            </a:extLst>
          </p:cNvPr>
          <p:cNvSpPr txBox="1"/>
          <p:nvPr/>
        </p:nvSpPr>
        <p:spPr>
          <a:xfrm>
            <a:off x="357644" y="8326274"/>
            <a:ext cx="3026709" cy="584775"/>
          </a:xfrm>
          <a:prstGeom prst="rect">
            <a:avLst/>
          </a:prstGeom>
          <a:noFill/>
        </p:spPr>
        <p:txBody>
          <a:bodyPr wrap="square" rtlCol="0">
            <a:spAutoFit/>
          </a:bodyPr>
          <a:lstStyle/>
          <a:p>
            <a:r>
              <a:rPr lang="ja-JP" altLang="ja-JP" sz="1600">
                <a:latin typeface="Meiryo" panose="020B0604030504040204" pitchFamily="34" charset="-128"/>
                <a:ea typeface="Meiryo" panose="020B0604030504040204" pitchFamily="34" charset="-128"/>
              </a:rPr>
              <a:t>③</a:t>
            </a:r>
            <a:r>
              <a:rPr lang="en-US" altLang="ja-JP" sz="1050" dirty="0">
                <a:latin typeface="Meiryo" panose="020B0604030504040204" pitchFamily="34" charset="-128"/>
                <a:ea typeface="Meiryo" panose="020B0604030504040204" pitchFamily="34" charset="-128"/>
              </a:rPr>
              <a:t> </a:t>
            </a:r>
            <a:r>
              <a:rPr lang="ja-JP" altLang="en-US" sz="1050" b="1">
                <a:latin typeface="Meiryo" panose="020B0604030504040204" pitchFamily="34" charset="-128"/>
                <a:ea typeface="Meiryo" panose="020B0604030504040204" pitchFamily="34" charset="-128"/>
              </a:rPr>
              <a:t>「名前」</a:t>
            </a:r>
            <a:r>
              <a:rPr lang="ja-JP" altLang="en-US" sz="1050">
                <a:latin typeface="Meiryo" panose="020B0604030504040204" pitchFamily="34" charset="-128"/>
                <a:ea typeface="Meiryo" panose="020B0604030504040204" pitchFamily="34" charset="-128"/>
              </a:rPr>
              <a:t>を入力し</a:t>
            </a:r>
            <a:r>
              <a:rPr lang="en-US" altLang="ja-JP" sz="1050" b="1" dirty="0">
                <a:latin typeface="Meiryo" panose="020B0604030504040204" pitchFamily="34" charset="-128"/>
                <a:ea typeface="Meiryo" panose="020B0604030504040204" pitchFamily="34" charset="-128"/>
              </a:rPr>
              <a:t>[</a:t>
            </a:r>
            <a:r>
              <a:rPr lang="ja-JP" altLang="en-US" sz="1050" b="1">
                <a:latin typeface="Meiryo" panose="020B0604030504040204" pitchFamily="34" charset="-128"/>
                <a:ea typeface="Meiryo" panose="020B0604030504040204" pitchFamily="34" charset="-128"/>
              </a:rPr>
              <a:t>参加</a:t>
            </a:r>
            <a:r>
              <a:rPr lang="en-US" altLang="ja-JP" sz="1050" b="1"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をクリック</a:t>
            </a:r>
            <a:endParaRPr lang="en-US" altLang="ja-JP" sz="1050" dirty="0">
              <a:latin typeface="Meiryo" panose="020B0604030504040204" pitchFamily="34" charset="-128"/>
              <a:ea typeface="Meiryo" panose="020B0604030504040204" pitchFamily="34" charset="-128"/>
            </a:endParaRPr>
          </a:p>
          <a:p>
            <a:r>
              <a:rPr lang="ja-JP" altLang="en-US" sz="1600">
                <a:latin typeface="Meiryo" panose="020B0604030504040204" pitchFamily="34" charset="-128"/>
                <a:ea typeface="Meiryo" panose="020B0604030504040204" pitchFamily="34" charset="-128"/>
              </a:rPr>
              <a:t>④</a:t>
            </a:r>
            <a:r>
              <a:rPr lang="en-US" altLang="ja-JP" sz="1600" dirty="0">
                <a:latin typeface="Meiryo" panose="020B0604030504040204" pitchFamily="34" charset="-128"/>
                <a:ea typeface="Meiryo" panose="020B0604030504040204" pitchFamily="34" charset="-128"/>
              </a:rPr>
              <a:t> </a:t>
            </a:r>
            <a:r>
              <a:rPr lang="en-US" altLang="ja-JP" sz="1050" dirty="0">
                <a:latin typeface="Meiryo" panose="020B0604030504040204" pitchFamily="34" charset="-128"/>
                <a:ea typeface="Meiryo" panose="020B0604030504040204" pitchFamily="34" charset="-128"/>
              </a:rPr>
              <a:t>[</a:t>
            </a:r>
            <a:r>
              <a:rPr lang="ja-JP" altLang="ja-JP" sz="1050" b="1">
                <a:latin typeface="Meiryo" panose="020B0604030504040204" pitchFamily="34" charset="-128"/>
                <a:ea typeface="Meiryo" panose="020B0604030504040204" pitchFamily="34" charset="-128"/>
              </a:rPr>
              <a:t>コンピュータでオーディオに参加</a:t>
            </a:r>
            <a:r>
              <a:rPr lang="en-US" altLang="ja-JP" sz="1050" dirty="0">
                <a:latin typeface="Meiryo" panose="020B0604030504040204" pitchFamily="34" charset="-128"/>
                <a:ea typeface="Meiryo" panose="020B0604030504040204" pitchFamily="34" charset="-128"/>
              </a:rPr>
              <a:t>]</a:t>
            </a:r>
            <a:r>
              <a:rPr lang="ja-JP" altLang="ja-JP" sz="1050">
                <a:latin typeface="Meiryo" panose="020B0604030504040204" pitchFamily="34" charset="-128"/>
                <a:ea typeface="Meiryo" panose="020B0604030504040204" pitchFamily="34" charset="-128"/>
              </a:rPr>
              <a:t>を選択</a:t>
            </a:r>
          </a:p>
        </p:txBody>
      </p:sp>
      <p:sp>
        <p:nvSpPr>
          <p:cNvPr id="51" name="テキスト ボックス 50">
            <a:extLst>
              <a:ext uri="{FF2B5EF4-FFF2-40B4-BE49-F238E27FC236}">
                <a16:creationId xmlns:a16="http://schemas.microsoft.com/office/drawing/2014/main" id="{F0141AA9-EB92-5B46-AFF8-4E91FBDEBE4A}"/>
              </a:ext>
            </a:extLst>
          </p:cNvPr>
          <p:cNvSpPr txBox="1"/>
          <p:nvPr/>
        </p:nvSpPr>
        <p:spPr>
          <a:xfrm>
            <a:off x="357644" y="8879975"/>
            <a:ext cx="2536726" cy="338554"/>
          </a:xfrm>
          <a:prstGeom prst="rect">
            <a:avLst/>
          </a:prstGeom>
          <a:noFill/>
        </p:spPr>
        <p:txBody>
          <a:bodyPr wrap="square" rtlCol="0">
            <a:spAutoFit/>
          </a:bodyPr>
          <a:lstStyle/>
          <a:p>
            <a:r>
              <a:rPr lang="ja-JP" altLang="en-US" sz="1600">
                <a:latin typeface="Meiryo" panose="020B0604030504040204" pitchFamily="34" charset="-128"/>
                <a:ea typeface="Meiryo" panose="020B0604030504040204" pitchFamily="34" charset="-128"/>
              </a:rPr>
              <a:t>⑤</a:t>
            </a:r>
            <a:r>
              <a:rPr lang="en-US" altLang="ja-JP" sz="1600" dirty="0">
                <a:latin typeface="Meiryo" panose="020B0604030504040204" pitchFamily="34" charset="-128"/>
                <a:ea typeface="Meiryo" panose="020B0604030504040204" pitchFamily="34" charset="-128"/>
              </a:rPr>
              <a:t> </a:t>
            </a:r>
            <a:r>
              <a:rPr lang="ja-JP" altLang="ja-JP" sz="1050">
                <a:latin typeface="Meiryo" panose="020B0604030504040204" pitchFamily="34" charset="-128"/>
                <a:ea typeface="Meiryo" panose="020B0604030504040204" pitchFamily="34" charset="-128"/>
              </a:rPr>
              <a:t>主催者が参加許可するのを待つ</a:t>
            </a:r>
          </a:p>
        </p:txBody>
      </p:sp>
      <p:sp>
        <p:nvSpPr>
          <p:cNvPr id="37" name="角丸四角形 36">
            <a:extLst>
              <a:ext uri="{FF2B5EF4-FFF2-40B4-BE49-F238E27FC236}">
                <a16:creationId xmlns:a16="http://schemas.microsoft.com/office/drawing/2014/main" id="{2128E42C-6EA1-CA49-9EBB-4FE8A0CC1967}"/>
              </a:ext>
            </a:extLst>
          </p:cNvPr>
          <p:cNvSpPr/>
          <p:nvPr/>
        </p:nvSpPr>
        <p:spPr>
          <a:xfrm>
            <a:off x="337679" y="311598"/>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dirty="0">
                <a:solidFill>
                  <a:schemeClr val="tx1"/>
                </a:solidFill>
                <a:latin typeface="Meiryo" panose="020B0604030504040204" pitchFamily="34" charset="-128"/>
                <a:ea typeface="Meiryo" panose="020B0604030504040204" pitchFamily="34" charset="-128"/>
              </a:rPr>
              <a:t>3</a:t>
            </a:r>
            <a:endParaRPr kumimoji="1" lang="ja-JP" altLang="en-US" sz="3200">
              <a:solidFill>
                <a:schemeClr val="tx1"/>
              </a:solidFill>
              <a:latin typeface="Meiryo" panose="020B0604030504040204" pitchFamily="34" charset="-128"/>
              <a:ea typeface="Meiryo" panose="020B0604030504040204" pitchFamily="34" charset="-128"/>
            </a:endParaRPr>
          </a:p>
        </p:txBody>
      </p:sp>
      <p:sp>
        <p:nvSpPr>
          <p:cNvPr id="38" name="角丸四角形 37">
            <a:extLst>
              <a:ext uri="{FF2B5EF4-FFF2-40B4-BE49-F238E27FC236}">
                <a16:creationId xmlns:a16="http://schemas.microsoft.com/office/drawing/2014/main" id="{8F52199E-857C-6D4E-9919-FC78F2B188E1}"/>
              </a:ext>
            </a:extLst>
          </p:cNvPr>
          <p:cNvSpPr/>
          <p:nvPr/>
        </p:nvSpPr>
        <p:spPr>
          <a:xfrm>
            <a:off x="337678" y="5227484"/>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dirty="0">
                <a:solidFill>
                  <a:schemeClr val="tx1"/>
                </a:solidFill>
                <a:latin typeface="Meiryo" panose="020B0604030504040204" pitchFamily="34" charset="-128"/>
                <a:ea typeface="Meiryo" panose="020B0604030504040204" pitchFamily="34" charset="-128"/>
              </a:rPr>
              <a:t>4</a:t>
            </a:r>
            <a:endParaRPr kumimoji="1" lang="ja-JP" altLang="en-US" sz="3200">
              <a:solidFill>
                <a:schemeClr val="tx1"/>
              </a:solidFill>
              <a:latin typeface="Meiryo" panose="020B0604030504040204" pitchFamily="34" charset="-128"/>
              <a:ea typeface="Meiryo" panose="020B0604030504040204" pitchFamily="34" charset="-128"/>
            </a:endParaRPr>
          </a:p>
        </p:txBody>
      </p:sp>
      <p:pic>
        <p:nvPicPr>
          <p:cNvPr id="41" name="図 40" descr="コンピュータ が含まれている画像&#10;&#10;自動的に生成された説明">
            <a:extLst>
              <a:ext uri="{FF2B5EF4-FFF2-40B4-BE49-F238E27FC236}">
                <a16:creationId xmlns:a16="http://schemas.microsoft.com/office/drawing/2014/main" id="{0B385744-0C43-484A-A178-DD0AB769C9E8}"/>
              </a:ext>
            </a:extLst>
          </p:cNvPr>
          <p:cNvPicPr>
            <a:picLocks noChangeAspect="1"/>
          </p:cNvPicPr>
          <p:nvPr/>
        </p:nvPicPr>
        <p:blipFill>
          <a:blip r:embed="rId10"/>
          <a:stretch>
            <a:fillRect/>
          </a:stretch>
        </p:blipFill>
        <p:spPr>
          <a:xfrm>
            <a:off x="6017716" y="355235"/>
            <a:ext cx="546100" cy="533400"/>
          </a:xfrm>
          <a:prstGeom prst="rect">
            <a:avLst/>
          </a:prstGeom>
        </p:spPr>
      </p:pic>
      <p:pic>
        <p:nvPicPr>
          <p:cNvPr id="43" name="図 42" descr="コンピュータ が含まれている画像&#10;&#10;自動的に生成された説明">
            <a:extLst>
              <a:ext uri="{FF2B5EF4-FFF2-40B4-BE49-F238E27FC236}">
                <a16:creationId xmlns:a16="http://schemas.microsoft.com/office/drawing/2014/main" id="{8A11672B-DB1C-3F41-863A-DF753DF611E1}"/>
              </a:ext>
            </a:extLst>
          </p:cNvPr>
          <p:cNvPicPr>
            <a:picLocks noChangeAspect="1"/>
          </p:cNvPicPr>
          <p:nvPr/>
        </p:nvPicPr>
        <p:blipFill>
          <a:blip r:embed="rId10"/>
          <a:stretch>
            <a:fillRect/>
          </a:stretch>
        </p:blipFill>
        <p:spPr>
          <a:xfrm>
            <a:off x="5954824" y="5263501"/>
            <a:ext cx="546100" cy="533400"/>
          </a:xfrm>
          <a:prstGeom prst="rect">
            <a:avLst/>
          </a:prstGeom>
        </p:spPr>
      </p:pic>
      <p:pic>
        <p:nvPicPr>
          <p:cNvPr id="44" name="Google Shape;231;p19">
            <a:extLst>
              <a:ext uri="{FF2B5EF4-FFF2-40B4-BE49-F238E27FC236}">
                <a16:creationId xmlns:a16="http://schemas.microsoft.com/office/drawing/2014/main" id="{112A9B65-0BD7-FE47-B6F2-11584C8D90D3}"/>
              </a:ext>
            </a:extLst>
          </p:cNvPr>
          <p:cNvPicPr/>
          <p:nvPr/>
        </p:nvPicPr>
        <p:blipFill rotWithShape="1">
          <a:blip r:embed="rId11">
            <a:alphaModFix/>
          </a:blip>
          <a:srcRect l="40215" t="44" r="18388" b="73635"/>
          <a:stretch/>
        </p:blipFill>
        <p:spPr bwMode="auto">
          <a:xfrm>
            <a:off x="3099786" y="2497940"/>
            <a:ext cx="1987094" cy="8095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913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CBCAFC6D-E96E-DA46-8115-4E3893C67CAD}"/>
              </a:ext>
            </a:extLst>
          </p:cNvPr>
          <p:cNvSpPr/>
          <p:nvPr/>
        </p:nvSpPr>
        <p:spPr>
          <a:xfrm>
            <a:off x="-155452" y="0"/>
            <a:ext cx="7168895" cy="9895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53164B35-0C49-AB45-92CE-D57916C5C051}"/>
              </a:ext>
            </a:extLst>
          </p:cNvPr>
          <p:cNvSpPr/>
          <p:nvPr/>
        </p:nvSpPr>
        <p:spPr>
          <a:xfrm>
            <a:off x="172791" y="3551607"/>
            <a:ext cx="3429389" cy="415896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70C0"/>
              </a:solidFill>
            </a:endParaRPr>
          </a:p>
        </p:txBody>
      </p:sp>
      <p:sp>
        <p:nvSpPr>
          <p:cNvPr id="40" name="角丸四角形 39">
            <a:extLst>
              <a:ext uri="{FF2B5EF4-FFF2-40B4-BE49-F238E27FC236}">
                <a16:creationId xmlns:a16="http://schemas.microsoft.com/office/drawing/2014/main" id="{E7E169F9-3FC9-C44D-8CC3-E45BCF10DC1F}"/>
              </a:ext>
            </a:extLst>
          </p:cNvPr>
          <p:cNvSpPr/>
          <p:nvPr/>
        </p:nvSpPr>
        <p:spPr>
          <a:xfrm>
            <a:off x="3819697" y="3550983"/>
            <a:ext cx="2862624" cy="415959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95297E85-9B88-594B-89EE-109EBD5D08FB}"/>
              </a:ext>
            </a:extLst>
          </p:cNvPr>
          <p:cNvSpPr/>
          <p:nvPr/>
        </p:nvSpPr>
        <p:spPr>
          <a:xfrm>
            <a:off x="748801" y="3549821"/>
            <a:ext cx="5360399" cy="316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角丸四角形 25">
            <a:extLst>
              <a:ext uri="{FF2B5EF4-FFF2-40B4-BE49-F238E27FC236}">
                <a16:creationId xmlns:a16="http://schemas.microsoft.com/office/drawing/2014/main" id="{63BBBB82-F6B2-6548-A1E2-BB6367A158E1}"/>
              </a:ext>
            </a:extLst>
          </p:cNvPr>
          <p:cNvSpPr/>
          <p:nvPr/>
        </p:nvSpPr>
        <p:spPr>
          <a:xfrm>
            <a:off x="1895803" y="4310841"/>
            <a:ext cx="407470" cy="253916"/>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BEE0AD3-12A6-7B45-B1F8-44A1CEA9B5C6}"/>
              </a:ext>
            </a:extLst>
          </p:cNvPr>
          <p:cNvSpPr txBox="1"/>
          <p:nvPr/>
        </p:nvSpPr>
        <p:spPr>
          <a:xfrm>
            <a:off x="1091696" y="3549821"/>
            <a:ext cx="4296892" cy="338554"/>
          </a:xfrm>
          <a:prstGeom prst="rect">
            <a:avLst/>
          </a:prstGeom>
          <a:noFill/>
          <a:effectLst/>
        </p:spPr>
        <p:txBody>
          <a:bodyPr wrap="square" rtlCol="0">
            <a:spAutoFit/>
          </a:bodyPr>
          <a:lstStyle/>
          <a:p>
            <a:r>
              <a:rPr lang="ja-JP" altLang="ja-JP" sz="1600" b="1">
                <a:latin typeface="Meiryo" panose="020B0604030504040204" pitchFamily="34" charset="-128"/>
                <a:ea typeface="Meiryo" panose="020B0604030504040204" pitchFamily="34" charset="-128"/>
              </a:rPr>
              <a:t>②</a:t>
            </a:r>
            <a:r>
              <a:rPr lang="en-US" altLang="ja-JP" sz="1600" b="1" dirty="0">
                <a:latin typeface="Meiryo" panose="020B0604030504040204" pitchFamily="34" charset="-128"/>
                <a:ea typeface="Meiryo" panose="020B0604030504040204" pitchFamily="34" charset="-128"/>
              </a:rPr>
              <a:t> </a:t>
            </a:r>
            <a:r>
              <a:rPr lang="ja-JP" altLang="ja-JP" sz="1200" b="1">
                <a:latin typeface="Meiryo" panose="020B0604030504040204" pitchFamily="34" charset="-128"/>
                <a:ea typeface="Meiryo" panose="020B0604030504040204" pitchFamily="34" charset="-128"/>
              </a:rPr>
              <a:t>案内</a:t>
            </a:r>
            <a:r>
              <a:rPr lang="ja-JP" altLang="en-US" sz="1200" b="1">
                <a:latin typeface="Meiryo" panose="020B0604030504040204" pitchFamily="34" charset="-128"/>
                <a:ea typeface="Meiryo" panose="020B0604030504040204" pitchFamily="34" charset="-128"/>
              </a:rPr>
              <a:t>の</a:t>
            </a:r>
            <a:r>
              <a:rPr lang="ja-JP" altLang="ja-JP" sz="1200" b="1">
                <a:latin typeface="Meiryo" panose="020B0604030504040204" pitchFamily="34" charset="-128"/>
                <a:ea typeface="Meiryo" panose="020B0604030504040204" pitchFamily="34" charset="-128"/>
              </a:rPr>
              <a:t>情報</a:t>
            </a:r>
            <a:r>
              <a:rPr lang="ja-JP" altLang="en-US" sz="1200" b="1">
                <a:latin typeface="Meiryo" panose="020B0604030504040204" pitchFamily="34" charset="-128"/>
                <a:ea typeface="Meiryo" panose="020B0604030504040204" pitchFamily="34" charset="-128"/>
              </a:rPr>
              <a:t>を</a:t>
            </a:r>
            <a:r>
              <a:rPr lang="ja-JP" altLang="ja-JP" sz="1200" b="1">
                <a:latin typeface="Meiryo" panose="020B0604030504040204" pitchFamily="34" charset="-128"/>
                <a:ea typeface="Meiryo" panose="020B0604030504040204" pitchFamily="34" charset="-128"/>
              </a:rPr>
              <a:t>設定し参加する</a:t>
            </a:r>
            <a:r>
              <a:rPr lang="ja-JP" altLang="en-US" sz="1200" b="1">
                <a:latin typeface="Meiryo" panose="020B0604030504040204" pitchFamily="34" charset="-128"/>
                <a:ea typeface="Meiryo" panose="020B0604030504040204" pitchFamily="34" charset="-128"/>
              </a:rPr>
              <a:t>。</a:t>
            </a:r>
            <a:r>
              <a:rPr lang="ja-JP" altLang="en-US" sz="1200" b="1">
                <a:solidFill>
                  <a:srgbClr val="C00000"/>
                </a:solidFill>
                <a:latin typeface="Meiryo" panose="020B0604030504040204" pitchFamily="34" charset="-128"/>
                <a:ea typeface="Meiryo" panose="020B0604030504040204" pitchFamily="34" charset="-128"/>
              </a:rPr>
              <a:t>どちらでも参加できます</a:t>
            </a:r>
            <a:r>
              <a:rPr lang="ja-JP" altLang="ja-JP" sz="1200" b="1">
                <a:solidFill>
                  <a:srgbClr val="C00000"/>
                </a:solidFill>
                <a:latin typeface="Meiryo" panose="020B0604030504040204" pitchFamily="34" charset="-128"/>
                <a:ea typeface="Meiryo" panose="020B0604030504040204" pitchFamily="34" charset="-128"/>
              </a:rPr>
              <a:t> </a:t>
            </a:r>
            <a:endParaRPr kumimoji="1" lang="ja-JP" altLang="en-US" sz="1200" b="1">
              <a:solidFill>
                <a:srgbClr val="C00000"/>
              </a:solidFill>
              <a:latin typeface="Meiryo" panose="020B0604030504040204" pitchFamily="34" charset="-128"/>
              <a:ea typeface="Meiryo" panose="020B0604030504040204" pitchFamily="34" charset="-128"/>
            </a:endParaRPr>
          </a:p>
        </p:txBody>
      </p:sp>
      <p:sp>
        <p:nvSpPr>
          <p:cNvPr id="24" name="角丸四角形 23">
            <a:extLst>
              <a:ext uri="{FF2B5EF4-FFF2-40B4-BE49-F238E27FC236}">
                <a16:creationId xmlns:a16="http://schemas.microsoft.com/office/drawing/2014/main" id="{73B6312E-D95F-9641-9F88-58E420641175}"/>
              </a:ext>
            </a:extLst>
          </p:cNvPr>
          <p:cNvSpPr/>
          <p:nvPr/>
        </p:nvSpPr>
        <p:spPr>
          <a:xfrm>
            <a:off x="1895803" y="3991089"/>
            <a:ext cx="1357269" cy="253916"/>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7C78571-7952-BA48-875B-4F80422DFB19}"/>
              </a:ext>
            </a:extLst>
          </p:cNvPr>
          <p:cNvSpPr txBox="1"/>
          <p:nvPr/>
        </p:nvSpPr>
        <p:spPr>
          <a:xfrm>
            <a:off x="175679" y="4007626"/>
            <a:ext cx="3969372" cy="577081"/>
          </a:xfrm>
          <a:prstGeom prst="rect">
            <a:avLst/>
          </a:prstGeom>
          <a:noFill/>
        </p:spPr>
        <p:txBody>
          <a:bodyPr wrap="square" rtlCol="0">
            <a:spAutoFit/>
          </a:bodyPr>
          <a:lstStyle/>
          <a:p>
            <a:r>
              <a:rPr lang="ja-JP" altLang="en-US" sz="1050">
                <a:latin typeface="Meiryo" panose="020B0604030504040204" pitchFamily="34" charset="-128"/>
                <a:ea typeface="Meiryo" panose="020B0604030504040204" pitchFamily="34" charset="-128"/>
              </a:rPr>
              <a:t>◎</a:t>
            </a:r>
            <a:r>
              <a:rPr kumimoji="1" lang="en-US" altLang="ja-JP" sz="1050" dirty="0">
                <a:latin typeface="Meiryo" panose="020B0604030504040204" pitchFamily="34" charset="-128"/>
                <a:ea typeface="Meiryo" panose="020B0604030504040204" pitchFamily="34" charset="-128"/>
              </a:rPr>
              <a:t>Zoom</a:t>
            </a:r>
            <a:r>
              <a:rPr kumimoji="1" lang="ja-JP" altLang="en-US" sz="1050">
                <a:latin typeface="Meiryo" panose="020B0604030504040204" pitchFamily="34" charset="-128"/>
                <a:ea typeface="Meiryo" panose="020B0604030504040204" pitchFamily="34" charset="-128"/>
              </a:rPr>
              <a:t>アプリを起動して　</a:t>
            </a:r>
            <a:r>
              <a:rPr kumimoji="1" lang="ja-JP" altLang="en-US" sz="1050" b="1">
                <a:solidFill>
                  <a:schemeClr val="bg1"/>
                </a:solidFill>
                <a:latin typeface="Meiryo" panose="020B0604030504040204" pitchFamily="34" charset="-128"/>
                <a:ea typeface="Meiryo" panose="020B0604030504040204" pitchFamily="34" charset="-128"/>
              </a:rPr>
              <a:t>ミーティングに参加　</a:t>
            </a:r>
            <a:endParaRPr kumimoji="1" lang="en-US" altLang="ja-JP" sz="1050" b="1" dirty="0">
              <a:solidFill>
                <a:schemeClr val="bg1"/>
              </a:solidFill>
              <a:latin typeface="Meiryo" panose="020B0604030504040204" pitchFamily="34" charset="-128"/>
              <a:ea typeface="Meiryo" panose="020B0604030504040204" pitchFamily="34" charset="-128"/>
            </a:endParaRPr>
          </a:p>
          <a:p>
            <a:r>
              <a:rPr lang="ja-JP" altLang="en-US" sz="1050" b="1">
                <a:solidFill>
                  <a:schemeClr val="bg1"/>
                </a:solidFill>
              </a:rPr>
              <a:t>　　　　　　　　　　　</a:t>
            </a:r>
            <a:endParaRPr lang="en-US" altLang="ja-JP" sz="1050" b="1" dirty="0">
              <a:solidFill>
                <a:schemeClr val="bg1"/>
              </a:solidFill>
            </a:endParaRPr>
          </a:p>
          <a:p>
            <a:r>
              <a:rPr kumimoji="1" lang="ja-JP" altLang="en-US" sz="1050" b="1">
                <a:solidFill>
                  <a:schemeClr val="bg1"/>
                </a:solidFill>
              </a:rPr>
              <a:t>　　　　　　　　　　　　　　　　</a:t>
            </a:r>
            <a:r>
              <a:rPr kumimoji="1" lang="ja-JP" altLang="en-US" sz="1050">
                <a:latin typeface="Meiryo" panose="020B0604030504040204" pitchFamily="34" charset="-128"/>
                <a:ea typeface="Meiryo" panose="020B0604030504040204" pitchFamily="34" charset="-128"/>
              </a:rPr>
              <a:t>か　</a:t>
            </a:r>
            <a:r>
              <a:rPr kumimoji="1" lang="ja-JP" altLang="en-US" sz="1050" b="1">
                <a:solidFill>
                  <a:schemeClr val="bg1"/>
                </a:solidFill>
                <a:latin typeface="Meiryo" panose="020B0604030504040204" pitchFamily="34" charset="-128"/>
                <a:ea typeface="Meiryo" panose="020B0604030504040204" pitchFamily="34" charset="-128"/>
              </a:rPr>
              <a:t>参加</a:t>
            </a:r>
            <a:r>
              <a:rPr lang="en-US" altLang="ja-JP" sz="1050" b="1" dirty="0">
                <a:solidFill>
                  <a:srgbClr val="00B0F0"/>
                </a:solidFill>
                <a:latin typeface="Meiryo" panose="020B0604030504040204" pitchFamily="34" charset="-128"/>
                <a:ea typeface="Meiryo" panose="020B0604030504040204" pitchFamily="34" charset="-128"/>
              </a:rPr>
              <a:t>  </a:t>
            </a:r>
            <a:r>
              <a:rPr kumimoji="1" lang="ja-JP" altLang="en-US" sz="1050">
                <a:latin typeface="Meiryo" panose="020B0604030504040204" pitchFamily="34" charset="-128"/>
                <a:ea typeface="Meiryo" panose="020B0604030504040204" pitchFamily="34" charset="-128"/>
              </a:rPr>
              <a:t>をクリック（タップ）</a:t>
            </a:r>
          </a:p>
        </p:txBody>
      </p:sp>
      <p:pic>
        <p:nvPicPr>
          <p:cNvPr id="19" name="図 18" descr="グラフィカル ユーザー インターフェイス, テキスト, アプリケーション&#10;&#10;自動的に生成された説明">
            <a:extLst>
              <a:ext uri="{FF2B5EF4-FFF2-40B4-BE49-F238E27FC236}">
                <a16:creationId xmlns:a16="http://schemas.microsoft.com/office/drawing/2014/main" id="{185DD1CD-3D65-C04E-80A9-3F7554248D33}"/>
              </a:ext>
            </a:extLst>
          </p:cNvPr>
          <p:cNvPicPr>
            <a:picLocks noChangeAspect="1"/>
          </p:cNvPicPr>
          <p:nvPr/>
        </p:nvPicPr>
        <p:blipFill>
          <a:blip r:embed="rId3"/>
          <a:stretch>
            <a:fillRect/>
          </a:stretch>
        </p:blipFill>
        <p:spPr>
          <a:xfrm>
            <a:off x="546213" y="4986707"/>
            <a:ext cx="1291320" cy="775855"/>
          </a:xfrm>
          <a:prstGeom prst="rect">
            <a:avLst/>
          </a:prstGeom>
          <a:ln w="19050">
            <a:solidFill>
              <a:schemeClr val="accent1">
                <a:shade val="95000"/>
                <a:satMod val="105000"/>
              </a:schemeClr>
            </a:solidFill>
          </a:ln>
        </p:spPr>
      </p:pic>
      <p:pic>
        <p:nvPicPr>
          <p:cNvPr id="20" name="Google Shape;174;p17">
            <a:extLst>
              <a:ext uri="{FF2B5EF4-FFF2-40B4-BE49-F238E27FC236}">
                <a16:creationId xmlns:a16="http://schemas.microsoft.com/office/drawing/2014/main" id="{6499FBD8-4D9E-644A-AC13-7618D7E00DCE}"/>
              </a:ext>
            </a:extLst>
          </p:cNvPr>
          <p:cNvPicPr/>
          <p:nvPr/>
        </p:nvPicPr>
        <p:blipFill rotWithShape="1">
          <a:blip r:embed="rId4">
            <a:alphaModFix/>
          </a:blip>
          <a:srcRect b="61690"/>
          <a:stretch/>
        </p:blipFill>
        <p:spPr>
          <a:xfrm>
            <a:off x="546213" y="5852794"/>
            <a:ext cx="2512291" cy="1111884"/>
          </a:xfrm>
          <a:prstGeom prst="rect">
            <a:avLst/>
          </a:prstGeom>
          <a:noFill/>
          <a:ln w="19050">
            <a:solidFill>
              <a:schemeClr val="accent1">
                <a:shade val="95000"/>
                <a:satMod val="105000"/>
              </a:schemeClr>
            </a:solidFill>
          </a:ln>
        </p:spPr>
      </p:pic>
      <p:sp>
        <p:nvSpPr>
          <p:cNvPr id="21" name="テキスト ボックス 20">
            <a:extLst>
              <a:ext uri="{FF2B5EF4-FFF2-40B4-BE49-F238E27FC236}">
                <a16:creationId xmlns:a16="http://schemas.microsoft.com/office/drawing/2014/main" id="{61B297A3-96CC-D840-8804-997C1D39A6D3}"/>
              </a:ext>
            </a:extLst>
          </p:cNvPr>
          <p:cNvSpPr txBox="1"/>
          <p:nvPr/>
        </p:nvSpPr>
        <p:spPr>
          <a:xfrm>
            <a:off x="1778765" y="5544000"/>
            <a:ext cx="763200" cy="215444"/>
          </a:xfrm>
          <a:prstGeom prst="rect">
            <a:avLst/>
          </a:prstGeom>
          <a:noFill/>
        </p:spPr>
        <p:txBody>
          <a:bodyPr wrap="square" rtlCol="0">
            <a:spAutoFit/>
          </a:bodyPr>
          <a:lstStyle/>
          <a:p>
            <a:r>
              <a:rPr kumimoji="1" lang="ja-JP" altLang="en-US" sz="800" u="sng">
                <a:latin typeface="Meiryo" panose="020B0604030504040204" pitchFamily="34" charset="-128"/>
                <a:ea typeface="Meiryo" panose="020B0604030504040204" pitchFamily="34" charset="-128"/>
              </a:rPr>
              <a:t>パソコン</a:t>
            </a:r>
          </a:p>
        </p:txBody>
      </p:sp>
      <p:sp>
        <p:nvSpPr>
          <p:cNvPr id="22" name="テキスト ボックス 21">
            <a:extLst>
              <a:ext uri="{FF2B5EF4-FFF2-40B4-BE49-F238E27FC236}">
                <a16:creationId xmlns:a16="http://schemas.microsoft.com/office/drawing/2014/main" id="{11CEE004-8ABB-1D46-96DD-864BBC0A2BC3}"/>
              </a:ext>
            </a:extLst>
          </p:cNvPr>
          <p:cNvSpPr txBox="1"/>
          <p:nvPr/>
        </p:nvSpPr>
        <p:spPr>
          <a:xfrm>
            <a:off x="927105" y="6929810"/>
            <a:ext cx="2059050" cy="215444"/>
          </a:xfrm>
          <a:prstGeom prst="rect">
            <a:avLst/>
          </a:prstGeom>
          <a:noFill/>
        </p:spPr>
        <p:txBody>
          <a:bodyPr wrap="square" rtlCol="0">
            <a:spAutoFit/>
          </a:bodyPr>
          <a:lstStyle/>
          <a:p>
            <a:r>
              <a:rPr lang="en-US" altLang="ja-JP" sz="800" u="sng" dirty="0"/>
              <a:t>iPhone</a:t>
            </a:r>
            <a:r>
              <a:rPr lang="ja-JP" altLang="en-US" sz="800"/>
              <a:t>　　　　　　　　　　　　</a:t>
            </a:r>
            <a:r>
              <a:rPr lang="ja-JP" altLang="en-US" sz="800" u="sng"/>
              <a:t>アンドロイド製品</a:t>
            </a:r>
            <a:endParaRPr kumimoji="1" lang="ja-JP" altLang="en-US" sz="800" u="sng"/>
          </a:p>
        </p:txBody>
      </p:sp>
      <p:sp>
        <p:nvSpPr>
          <p:cNvPr id="23" name="テキスト ボックス 22">
            <a:extLst>
              <a:ext uri="{FF2B5EF4-FFF2-40B4-BE49-F238E27FC236}">
                <a16:creationId xmlns:a16="http://schemas.microsoft.com/office/drawing/2014/main" id="{E034A08D-86E8-C240-B6AF-BE1AFF38D592}"/>
              </a:ext>
            </a:extLst>
          </p:cNvPr>
          <p:cNvSpPr txBox="1"/>
          <p:nvPr/>
        </p:nvSpPr>
        <p:spPr>
          <a:xfrm>
            <a:off x="172792" y="4729031"/>
            <a:ext cx="3602892" cy="415498"/>
          </a:xfrm>
          <a:prstGeom prst="rect">
            <a:avLst/>
          </a:prstGeom>
          <a:noFill/>
        </p:spPr>
        <p:txBody>
          <a:bodyPr wrap="square" rtlCol="0">
            <a:spAutoFit/>
          </a:bodyPr>
          <a:lstStyle/>
          <a:p>
            <a:r>
              <a:rPr kumimoji="1" lang="ja-JP" altLang="en-US" sz="1050">
                <a:latin typeface="Meiryo" panose="020B0604030504040204" pitchFamily="34" charset="-128"/>
                <a:ea typeface="Meiryo" panose="020B0604030504040204" pitchFamily="34" charset="-128"/>
              </a:rPr>
              <a:t>◎</a:t>
            </a:r>
            <a:r>
              <a:rPr kumimoji="1" lang="ja-JP" altLang="en-US" sz="1050" b="1">
                <a:latin typeface="Meiryo" panose="020B0604030504040204" pitchFamily="34" charset="-128"/>
                <a:ea typeface="Meiryo" panose="020B0604030504040204" pitchFamily="34" charset="-128"/>
              </a:rPr>
              <a:t>ミーティング</a:t>
            </a:r>
            <a:r>
              <a:rPr kumimoji="1" lang="en-US" altLang="ja-JP" sz="1050" b="1" dirty="0">
                <a:latin typeface="Meiryo" panose="020B0604030504040204" pitchFamily="34" charset="-128"/>
                <a:ea typeface="Meiryo" panose="020B0604030504040204" pitchFamily="34" charset="-128"/>
              </a:rPr>
              <a:t>ID</a:t>
            </a:r>
            <a:r>
              <a:rPr kumimoji="1" lang="ja-JP" altLang="en-US" sz="1050" b="1">
                <a:latin typeface="Meiryo" panose="020B0604030504040204" pitchFamily="34" charset="-128"/>
                <a:ea typeface="Meiryo" panose="020B0604030504040204" pitchFamily="34" charset="-128"/>
              </a:rPr>
              <a:t>、名前</a:t>
            </a:r>
            <a:r>
              <a:rPr kumimoji="1" lang="ja-JP" altLang="en-US" sz="1050">
                <a:latin typeface="Meiryo" panose="020B0604030504040204" pitchFamily="34" charset="-128"/>
                <a:ea typeface="Meiryo" panose="020B0604030504040204" pitchFamily="34" charset="-128"/>
              </a:rPr>
              <a:t>を記入し</a:t>
            </a:r>
            <a:r>
              <a:rPr lang="ja-JP" altLang="en-US" sz="1050" b="1">
                <a:solidFill>
                  <a:schemeClr val="tx2"/>
                </a:solidFill>
                <a:latin typeface="Meiryo" panose="020B0604030504040204" pitchFamily="34" charset="-128"/>
                <a:ea typeface="Meiryo" panose="020B0604030504040204" pitchFamily="34" charset="-128"/>
              </a:rPr>
              <a:t>「</a:t>
            </a:r>
            <a:r>
              <a:rPr kumimoji="1" lang="ja-JP" altLang="en-US" sz="1050" b="1">
                <a:solidFill>
                  <a:schemeClr val="tx2"/>
                </a:solidFill>
                <a:latin typeface="Meiryo" panose="020B0604030504040204" pitchFamily="34" charset="-128"/>
                <a:ea typeface="Meiryo" panose="020B0604030504040204" pitchFamily="34" charset="-128"/>
              </a:rPr>
              <a:t>参加」</a:t>
            </a:r>
            <a:r>
              <a:rPr kumimoji="1" lang="ja-JP" altLang="en-US" sz="1050">
                <a:latin typeface="Meiryo" panose="020B0604030504040204" pitchFamily="34" charset="-128"/>
                <a:ea typeface="Meiryo" panose="020B0604030504040204" pitchFamily="34" charset="-128"/>
              </a:rPr>
              <a:t>をクリック</a:t>
            </a:r>
            <a:endParaRPr kumimoji="1"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a:t>
            </a:r>
            <a:r>
              <a:rPr lang="en-US" altLang="ja-JP" sz="1050" dirty="0">
                <a:latin typeface="Meiryo" panose="020B0604030504040204" pitchFamily="34" charset="-128"/>
                <a:ea typeface="Meiryo" panose="020B0604030504040204" pitchFamily="34" charset="-128"/>
              </a:rPr>
              <a:t>  </a:t>
            </a:r>
            <a:r>
              <a:rPr lang="ja-JP" altLang="en-US" sz="1050">
                <a:latin typeface="Meiryo" panose="020B0604030504040204" pitchFamily="34" charset="-128"/>
                <a:ea typeface="Meiryo" panose="020B0604030504040204" pitchFamily="34" charset="-128"/>
              </a:rPr>
              <a:t>（タップ）</a:t>
            </a:r>
            <a:endParaRPr kumimoji="1" lang="ja-JP" altLang="en-US" sz="1050">
              <a:latin typeface="Meiryo" panose="020B0604030504040204" pitchFamily="34" charset="-128"/>
              <a:ea typeface="Meiryo" panose="020B0604030504040204" pitchFamily="34" charset="-128"/>
            </a:endParaRPr>
          </a:p>
        </p:txBody>
      </p:sp>
      <p:sp>
        <p:nvSpPr>
          <p:cNvPr id="10" name="角丸四角形 9">
            <a:extLst>
              <a:ext uri="{FF2B5EF4-FFF2-40B4-BE49-F238E27FC236}">
                <a16:creationId xmlns:a16="http://schemas.microsoft.com/office/drawing/2014/main" id="{D3E051A6-9ADA-B643-B9E5-3BCDB9D8C085}"/>
              </a:ext>
            </a:extLst>
          </p:cNvPr>
          <p:cNvSpPr/>
          <p:nvPr/>
        </p:nvSpPr>
        <p:spPr>
          <a:xfrm>
            <a:off x="256308" y="1302327"/>
            <a:ext cx="6345381" cy="1995055"/>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A0ADA46-B28C-7B49-ADAC-23AC6F4DFB8E}"/>
              </a:ext>
            </a:extLst>
          </p:cNvPr>
          <p:cNvSpPr txBox="1"/>
          <p:nvPr/>
        </p:nvSpPr>
        <p:spPr>
          <a:xfrm>
            <a:off x="456911" y="1357992"/>
            <a:ext cx="3772478" cy="338554"/>
          </a:xfrm>
          <a:prstGeom prst="rect">
            <a:avLst/>
          </a:prstGeom>
          <a:noFill/>
        </p:spPr>
        <p:txBody>
          <a:bodyPr wrap="square" rtlCol="0">
            <a:spAutoFit/>
          </a:bodyPr>
          <a:lstStyle/>
          <a:p>
            <a:r>
              <a:rPr lang="en-US" altLang="ja-JP" sz="1600" b="1" dirty="0">
                <a:latin typeface="Meiryo" panose="020B0604030504040204" pitchFamily="34" charset="-128"/>
                <a:ea typeface="Meiryo" panose="020B0604030504040204" pitchFamily="34" charset="-128"/>
              </a:rPr>
              <a:t>① </a:t>
            </a:r>
            <a:r>
              <a:rPr lang="ja-JP" altLang="ja-JP" sz="1200" b="1">
                <a:latin typeface="Meiryo" panose="020B0604030504040204" pitchFamily="34" charset="-128"/>
                <a:ea typeface="Meiryo" panose="020B0604030504040204" pitchFamily="34" charset="-128"/>
              </a:rPr>
              <a:t>主催者より届いたメールなどの案内を確認する</a:t>
            </a:r>
          </a:p>
        </p:txBody>
      </p:sp>
      <p:sp>
        <p:nvSpPr>
          <p:cNvPr id="11" name="テキスト ボックス 254">
            <a:extLst>
              <a:ext uri="{FF2B5EF4-FFF2-40B4-BE49-F238E27FC236}">
                <a16:creationId xmlns:a16="http://schemas.microsoft.com/office/drawing/2014/main" id="{EE5DA4F2-DD61-DD4A-A222-460180514B4B}"/>
              </a:ext>
            </a:extLst>
          </p:cNvPr>
          <p:cNvSpPr txBox="1"/>
          <p:nvPr/>
        </p:nvSpPr>
        <p:spPr>
          <a:xfrm>
            <a:off x="1774880" y="1752211"/>
            <a:ext cx="3308235" cy="1425345"/>
          </a:xfrm>
          <a:prstGeom prst="rect">
            <a:avLst/>
          </a:prstGeom>
          <a:solidFill>
            <a:schemeClr val="lt1"/>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kern="100">
                <a:effectLst/>
                <a:latin typeface="Meiryo" panose="020B0604030504040204" pitchFamily="34" charset="-128"/>
                <a:ea typeface="Meiryo" panose="020B0604030504040204" pitchFamily="34" charset="-128"/>
                <a:cs typeface="Times New Roman" panose="02020603050405020304" pitchFamily="18" charset="0"/>
              </a:rPr>
              <a:t>●●さんあなたを予約された</a:t>
            </a: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Zoom</a:t>
            </a:r>
            <a:r>
              <a:rPr lang="ja-JP" sz="800" kern="100">
                <a:effectLst/>
                <a:latin typeface="Meiryo" panose="020B0604030504040204" pitchFamily="34" charset="-128"/>
                <a:ea typeface="Meiryo" panose="020B0604030504040204" pitchFamily="34" charset="-128"/>
                <a:cs typeface="Times New Roman" panose="02020603050405020304" pitchFamily="18" charset="0"/>
              </a:rPr>
              <a:t>ミーティングに招待しています。</a:t>
            </a:r>
          </a:p>
          <a:p>
            <a:pPr algn="just">
              <a:spcAft>
                <a:spcPts val="0"/>
              </a:spcAft>
            </a:pP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 </a:t>
            </a:r>
            <a:endParaRPr lang="ja-JP" sz="800" kern="10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ja-JP" sz="800" kern="100">
                <a:effectLst/>
                <a:latin typeface="Meiryo" panose="020B0604030504040204" pitchFamily="34" charset="-128"/>
                <a:ea typeface="Meiryo" panose="020B0604030504040204" pitchFamily="34" charset="-128"/>
                <a:cs typeface="Times New Roman" panose="02020603050405020304" pitchFamily="18" charset="0"/>
              </a:rPr>
              <a:t>トピック</a:t>
            </a: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a:t>
            </a:r>
            <a:r>
              <a:rPr lang="ja-JP" sz="800" kern="100">
                <a:effectLst/>
                <a:latin typeface="Meiryo" panose="020B0604030504040204" pitchFamily="34" charset="-128"/>
                <a:ea typeface="Meiryo" panose="020B0604030504040204" pitchFamily="34" charset="-128"/>
                <a:cs typeface="Times New Roman" panose="02020603050405020304" pitchFamily="18" charset="0"/>
              </a:rPr>
              <a:t>◆◆学習会</a:t>
            </a:r>
          </a:p>
          <a:p>
            <a:pPr algn="just">
              <a:spcAft>
                <a:spcPts val="0"/>
              </a:spcAft>
            </a:pPr>
            <a:r>
              <a:rPr lang="ja-JP" sz="800" kern="100">
                <a:effectLst/>
                <a:latin typeface="Meiryo" panose="020B0604030504040204" pitchFamily="34" charset="-128"/>
                <a:ea typeface="Meiryo" panose="020B0604030504040204" pitchFamily="34" charset="-128"/>
                <a:cs typeface="Times New Roman" panose="02020603050405020304" pitchFamily="18" charset="0"/>
              </a:rPr>
              <a:t>時間</a:t>
            </a: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 </a:t>
            </a:r>
            <a:r>
              <a:rPr lang="ja-JP" sz="800" kern="100">
                <a:effectLst/>
                <a:latin typeface="Meiryo" panose="020B0604030504040204" pitchFamily="34" charset="-128"/>
                <a:ea typeface="Meiryo" panose="020B0604030504040204" pitchFamily="34" charset="-128"/>
                <a:cs typeface="Times New Roman" panose="02020603050405020304" pitchFamily="18" charset="0"/>
              </a:rPr>
              <a:t>２０●●年●月●日 ●</a:t>
            </a: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a:t>
            </a:r>
            <a:r>
              <a:rPr lang="ja-JP" sz="800" kern="100">
                <a:effectLst/>
                <a:latin typeface="Meiryo" panose="020B0604030504040204" pitchFamily="34" charset="-128"/>
                <a:ea typeface="Meiryo" panose="020B0604030504040204" pitchFamily="34" charset="-128"/>
                <a:cs typeface="Times New Roman" panose="02020603050405020304" pitchFamily="18" charset="0"/>
              </a:rPr>
              <a:t>●●</a:t>
            </a: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 PM </a:t>
            </a:r>
            <a:r>
              <a:rPr lang="ja-JP" sz="800" kern="0">
                <a:effectLst/>
                <a:latin typeface="Meiryo" panose="020B0604030504040204" pitchFamily="34" charset="-128"/>
                <a:ea typeface="Meiryo" panose="020B0604030504040204" pitchFamily="34" charset="-128"/>
                <a:cs typeface="Times New Roman" panose="02020603050405020304" pitchFamily="18" charset="0"/>
              </a:rPr>
              <a:t>大阪、札幌、東京</a:t>
            </a:r>
            <a:endParaRPr lang="ja-JP" sz="800" kern="10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 </a:t>
            </a:r>
            <a:endParaRPr lang="ja-JP" sz="800" kern="10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Zoom</a:t>
            </a:r>
            <a:r>
              <a:rPr lang="ja-JP" sz="800" kern="100">
                <a:effectLst/>
                <a:latin typeface="Meiryo" panose="020B0604030504040204" pitchFamily="34" charset="-128"/>
                <a:ea typeface="Meiryo" panose="020B0604030504040204" pitchFamily="34" charset="-128"/>
                <a:cs typeface="Times New Roman" panose="02020603050405020304" pitchFamily="18" charset="0"/>
              </a:rPr>
              <a:t>ミーティングに参加する</a:t>
            </a:r>
          </a:p>
          <a:p>
            <a:pPr algn="just">
              <a:spcAft>
                <a:spcPts val="0"/>
              </a:spcAft>
            </a:pPr>
            <a:r>
              <a:rPr lang="en-US" sz="800" u="sng" kern="100" dirty="0">
                <a:solidFill>
                  <a:srgbClr val="0563C1"/>
                </a:solidFill>
                <a:effectLst/>
                <a:latin typeface="Meiryo" panose="020B0604030504040204" pitchFamily="34" charset="-128"/>
                <a:ea typeface="Meiryo" panose="020B0604030504040204" pitchFamily="34" charset="-128"/>
                <a:cs typeface="Times New Roman" panose="02020603050405020304" pitchFamily="18" charset="0"/>
                <a:hlinkClick r:id="rId5"/>
              </a:rPr>
              <a:t>https://zoom.us/j/01234567890?pwd=ABCDEFG01234567</a:t>
            </a:r>
            <a:endParaRPr lang="en-US" sz="800" u="sng" kern="100" dirty="0">
              <a:solidFill>
                <a:srgbClr val="0563C1"/>
              </a:solidFill>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endParaRPr lang="ja-JP" sz="800" kern="10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 </a:t>
            </a:r>
            <a:endParaRPr lang="ja-JP" sz="800" kern="10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ja-JP" sz="800" kern="100">
                <a:effectLst/>
                <a:latin typeface="Meiryo" panose="020B0604030504040204" pitchFamily="34" charset="-128"/>
                <a:ea typeface="Meiryo" panose="020B0604030504040204" pitchFamily="34" charset="-128"/>
                <a:cs typeface="Times New Roman" panose="02020603050405020304" pitchFamily="18" charset="0"/>
              </a:rPr>
              <a:t>ミーティング</a:t>
            </a: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ID: 012 3456 7890</a:t>
            </a:r>
            <a:endParaRPr lang="ja-JP" sz="800" kern="100">
              <a:effectLst/>
              <a:latin typeface="Meiryo" panose="020B0604030504040204" pitchFamily="34" charset="-128"/>
              <a:ea typeface="Meiryo" panose="020B0604030504040204" pitchFamily="34" charset="-128"/>
              <a:cs typeface="Times New Roman" panose="02020603050405020304" pitchFamily="18" charset="0"/>
            </a:endParaRPr>
          </a:p>
          <a:p>
            <a:pPr algn="just">
              <a:spcAft>
                <a:spcPts val="0"/>
              </a:spcAft>
            </a:pPr>
            <a:r>
              <a:rPr lang="ja-JP" sz="800" kern="100">
                <a:effectLst/>
                <a:latin typeface="Meiryo" panose="020B0604030504040204" pitchFamily="34" charset="-128"/>
                <a:ea typeface="Meiryo" panose="020B0604030504040204" pitchFamily="34" charset="-128"/>
                <a:cs typeface="Times New Roman" panose="02020603050405020304" pitchFamily="18" charset="0"/>
              </a:rPr>
              <a:t>パスコード</a:t>
            </a:r>
            <a:r>
              <a:rPr lang="en-US" sz="800" kern="100" dirty="0">
                <a:effectLst/>
                <a:latin typeface="Meiryo" panose="020B0604030504040204" pitchFamily="34" charset="-128"/>
                <a:ea typeface="Meiryo" panose="020B0604030504040204" pitchFamily="34" charset="-128"/>
                <a:cs typeface="Times New Roman" panose="02020603050405020304" pitchFamily="18" charset="0"/>
              </a:rPr>
              <a:t>: 9999999</a:t>
            </a:r>
            <a:endParaRPr lang="ja-JP" sz="8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3" name="Google Shape;225;p19">
            <a:extLst>
              <a:ext uri="{FF2B5EF4-FFF2-40B4-BE49-F238E27FC236}">
                <a16:creationId xmlns:a16="http://schemas.microsoft.com/office/drawing/2014/main" id="{86F42729-4423-4146-86B7-8F1ED776A26D}"/>
              </a:ext>
            </a:extLst>
          </p:cNvPr>
          <p:cNvSpPr/>
          <p:nvPr/>
        </p:nvSpPr>
        <p:spPr>
          <a:xfrm>
            <a:off x="1774880" y="2808363"/>
            <a:ext cx="1827300" cy="382499"/>
          </a:xfrm>
          <a:prstGeom prst="roundRect">
            <a:avLst>
              <a:gd name="adj" fmla="val 16667"/>
            </a:avLst>
          </a:prstGeom>
          <a:noFill/>
          <a:ln w="349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sp>
        <p:nvSpPr>
          <p:cNvPr id="14" name="Google Shape;225;p19">
            <a:extLst>
              <a:ext uri="{FF2B5EF4-FFF2-40B4-BE49-F238E27FC236}">
                <a16:creationId xmlns:a16="http://schemas.microsoft.com/office/drawing/2014/main" id="{48E80E0E-4C4B-BD4C-83B6-9E079AC086DB}"/>
              </a:ext>
            </a:extLst>
          </p:cNvPr>
          <p:cNvSpPr/>
          <p:nvPr/>
        </p:nvSpPr>
        <p:spPr>
          <a:xfrm>
            <a:off x="1842750" y="2351512"/>
            <a:ext cx="3072150" cy="367747"/>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lang="ja-JP" altLang="en-US"/>
          </a:p>
        </p:txBody>
      </p:sp>
      <p:sp>
        <p:nvSpPr>
          <p:cNvPr id="28" name="曲折矢印 27">
            <a:extLst>
              <a:ext uri="{FF2B5EF4-FFF2-40B4-BE49-F238E27FC236}">
                <a16:creationId xmlns:a16="http://schemas.microsoft.com/office/drawing/2014/main" id="{FF509D9B-C950-0A43-99FE-F893462C5DF0}"/>
              </a:ext>
            </a:extLst>
          </p:cNvPr>
          <p:cNvSpPr/>
          <p:nvPr/>
        </p:nvSpPr>
        <p:spPr>
          <a:xfrm rot="5400000" flipV="1">
            <a:off x="106251" y="3652665"/>
            <a:ext cx="2512929" cy="824328"/>
          </a:xfrm>
          <a:prstGeom prst="bentArrow">
            <a:avLst>
              <a:gd name="adj1" fmla="val 28610"/>
              <a:gd name="adj2" fmla="val 19764"/>
              <a:gd name="adj3" fmla="val 23556"/>
              <a:gd name="adj4" fmla="val 43750"/>
            </a:avLst>
          </a:prstGeom>
          <a:solidFill>
            <a:schemeClr val="accent1">
              <a:lumMod val="75000"/>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a:extLst>
              <a:ext uri="{FF2B5EF4-FFF2-40B4-BE49-F238E27FC236}">
                <a16:creationId xmlns:a16="http://schemas.microsoft.com/office/drawing/2014/main" id="{E6961C49-1FAA-D340-9A69-86B201B28FC3}"/>
              </a:ext>
            </a:extLst>
          </p:cNvPr>
          <p:cNvSpPr txBox="1"/>
          <p:nvPr/>
        </p:nvSpPr>
        <p:spPr>
          <a:xfrm>
            <a:off x="436221" y="7193062"/>
            <a:ext cx="2919165" cy="415498"/>
          </a:xfrm>
          <a:prstGeom prst="rect">
            <a:avLst/>
          </a:prstGeom>
          <a:noFill/>
        </p:spPr>
        <p:txBody>
          <a:bodyPr wrap="square" rtlCol="0">
            <a:spAutoFit/>
          </a:bodyPr>
          <a:lstStyle/>
          <a:p>
            <a:r>
              <a:rPr lang="ja-JP" altLang="en-US" sz="1050">
                <a:latin typeface="Meiryo" panose="020B0604030504040204" pitchFamily="34" charset="-128"/>
                <a:ea typeface="Meiryo" panose="020B0604030504040204" pitchFamily="34" charset="-128"/>
              </a:rPr>
              <a:t>＊</a:t>
            </a:r>
            <a:r>
              <a:rPr lang="ja-JP" altLang="ja-JP" sz="1050">
                <a:latin typeface="Meiryo" panose="020B0604030504040204" pitchFamily="34" charset="-128"/>
                <a:ea typeface="Meiryo" panose="020B0604030504040204" pitchFamily="34" charset="-128"/>
              </a:rPr>
              <a:t>ミーティングパスワード</a:t>
            </a:r>
            <a:r>
              <a:rPr lang="ja-JP" altLang="en-US" sz="1050">
                <a:latin typeface="Meiryo" panose="020B0604030504040204" pitchFamily="34" charset="-128"/>
                <a:ea typeface="Meiryo" panose="020B0604030504040204" pitchFamily="34" charset="-128"/>
              </a:rPr>
              <a:t>の</a:t>
            </a:r>
            <a:r>
              <a:rPr lang="ja-JP" altLang="ja-JP" sz="1050">
                <a:latin typeface="Meiryo" panose="020B0604030504040204" pitchFamily="34" charset="-128"/>
                <a:ea typeface="Meiryo" panose="020B0604030504040204" pitchFamily="34" charset="-128"/>
              </a:rPr>
              <a:t>入力</a:t>
            </a:r>
            <a:r>
              <a:rPr lang="ja-JP" altLang="en-US" sz="1050">
                <a:latin typeface="Meiryo" panose="020B0604030504040204" pitchFamily="34" charset="-128"/>
                <a:ea typeface="Meiryo" panose="020B0604030504040204" pitchFamily="34" charset="-128"/>
              </a:rPr>
              <a:t>を</a:t>
            </a:r>
            <a:r>
              <a:rPr lang="ja-JP" altLang="ja-JP" sz="1050">
                <a:latin typeface="Meiryo" panose="020B0604030504040204" pitchFamily="34" charset="-128"/>
                <a:ea typeface="Meiryo" panose="020B0604030504040204" pitchFamily="34" charset="-128"/>
              </a:rPr>
              <a:t>求められ</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a:t>
            </a:r>
            <a:r>
              <a:rPr lang="ja-JP" altLang="ja-JP" sz="1050">
                <a:latin typeface="Meiryo" panose="020B0604030504040204" pitchFamily="34" charset="-128"/>
                <a:ea typeface="Meiryo" panose="020B0604030504040204" pitchFamily="34" charset="-128"/>
              </a:rPr>
              <a:t>たら</a:t>
            </a:r>
            <a:r>
              <a:rPr lang="ja-JP" altLang="en-US" sz="1050">
                <a:latin typeface="Meiryo" panose="020B0604030504040204" pitchFamily="34" charset="-128"/>
                <a:ea typeface="Meiryo" panose="020B0604030504040204" pitchFamily="34" charset="-128"/>
              </a:rPr>
              <a:t>パスワードも入力</a:t>
            </a:r>
            <a:endParaRPr lang="ja-JP" altLang="ja-JP" sz="105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4496D4F9-47C5-8241-BB23-F87F3963FAFA}"/>
              </a:ext>
            </a:extLst>
          </p:cNvPr>
          <p:cNvSpPr txBox="1"/>
          <p:nvPr/>
        </p:nvSpPr>
        <p:spPr>
          <a:xfrm>
            <a:off x="3790633" y="4435086"/>
            <a:ext cx="2682004" cy="415498"/>
          </a:xfrm>
          <a:prstGeom prst="rect">
            <a:avLst/>
          </a:prstGeom>
          <a:noFill/>
        </p:spPr>
        <p:txBody>
          <a:bodyPr wrap="square" rtlCol="0">
            <a:spAutoFit/>
          </a:bodyPr>
          <a:lstStyle/>
          <a:p>
            <a:r>
              <a:rPr kumimoji="1" lang="ja-JP" altLang="en-US" sz="1050">
                <a:latin typeface="Meiryo" panose="020B0604030504040204" pitchFamily="34" charset="-128"/>
                <a:ea typeface="Meiryo" panose="020B0604030504040204" pitchFamily="34" charset="-128"/>
              </a:rPr>
              <a:t>◎案内にある</a:t>
            </a:r>
            <a:r>
              <a:rPr kumimoji="1" lang="en-US" altLang="ja-JP" sz="1050" b="1" dirty="0">
                <a:solidFill>
                  <a:srgbClr val="C00000"/>
                </a:solidFill>
                <a:latin typeface="Meiryo" panose="020B0604030504040204" pitchFamily="34" charset="-128"/>
                <a:ea typeface="Meiryo" panose="020B0604030504040204" pitchFamily="34" charset="-128"/>
              </a:rPr>
              <a:t>Zoom</a:t>
            </a:r>
            <a:r>
              <a:rPr kumimoji="1" lang="ja-JP" altLang="en-US" sz="1050" b="1">
                <a:solidFill>
                  <a:srgbClr val="C00000"/>
                </a:solidFill>
                <a:latin typeface="Meiryo" panose="020B0604030504040204" pitchFamily="34" charset="-128"/>
                <a:ea typeface="Meiryo" panose="020B0604030504040204" pitchFamily="34" charset="-128"/>
              </a:rPr>
              <a:t>アドレス（</a:t>
            </a:r>
            <a:r>
              <a:rPr kumimoji="1" lang="en-US" altLang="ja-JP" sz="1050" b="1" dirty="0">
                <a:solidFill>
                  <a:srgbClr val="C00000"/>
                </a:solidFill>
                <a:latin typeface="Meiryo" panose="020B0604030504040204" pitchFamily="34" charset="-128"/>
                <a:ea typeface="Meiryo" panose="020B0604030504040204" pitchFamily="34" charset="-128"/>
              </a:rPr>
              <a:t>URL</a:t>
            </a:r>
            <a:r>
              <a:rPr kumimoji="1" lang="ja-JP" altLang="en-US" sz="1050" b="1">
                <a:solidFill>
                  <a:srgbClr val="C00000"/>
                </a:solidFill>
                <a:latin typeface="Meiryo" panose="020B0604030504040204" pitchFamily="34" charset="-128"/>
                <a:ea typeface="Meiryo" panose="020B0604030504040204" pitchFamily="34" charset="-128"/>
              </a:rPr>
              <a:t>）</a:t>
            </a:r>
            <a:r>
              <a:rPr kumimoji="1" lang="ja-JP" altLang="en-US" sz="1050">
                <a:latin typeface="Meiryo" panose="020B0604030504040204" pitchFamily="34" charset="-128"/>
                <a:ea typeface="Meiryo" panose="020B0604030504040204" pitchFamily="34" charset="-128"/>
              </a:rPr>
              <a:t>を</a:t>
            </a:r>
            <a:endParaRPr kumimoji="1"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　</a:t>
            </a:r>
            <a:r>
              <a:rPr kumimoji="1" lang="ja-JP" altLang="en-US" sz="1050">
                <a:latin typeface="Meiryo" panose="020B0604030504040204" pitchFamily="34" charset="-128"/>
                <a:ea typeface="Meiryo" panose="020B0604030504040204" pitchFamily="34" charset="-128"/>
              </a:rPr>
              <a:t>クリック</a:t>
            </a:r>
          </a:p>
        </p:txBody>
      </p:sp>
      <p:pic>
        <p:nvPicPr>
          <p:cNvPr id="33" name="Google Shape;231;p19">
            <a:extLst>
              <a:ext uri="{FF2B5EF4-FFF2-40B4-BE49-F238E27FC236}">
                <a16:creationId xmlns:a16="http://schemas.microsoft.com/office/drawing/2014/main" id="{5929054B-7055-9D49-8AC8-43F842B083D0}"/>
              </a:ext>
            </a:extLst>
          </p:cNvPr>
          <p:cNvPicPr/>
          <p:nvPr/>
        </p:nvPicPr>
        <p:blipFill rotWithShape="1">
          <a:blip r:embed="rId6">
            <a:alphaModFix/>
          </a:blip>
          <a:srcRect l="40215" t="44" r="18388" b="73635"/>
          <a:stretch/>
        </p:blipFill>
        <p:spPr bwMode="auto">
          <a:xfrm>
            <a:off x="4062381" y="5529770"/>
            <a:ext cx="2410255" cy="1020726"/>
          </a:xfrm>
          <a:prstGeom prst="rect">
            <a:avLst/>
          </a:prstGeom>
          <a:noFill/>
          <a:ln>
            <a:noFill/>
          </a:ln>
          <a:extLst>
            <a:ext uri="{53640926-AAD7-44D8-BBD7-CCE9431645EC}">
              <a14:shadowObscured xmlns:a14="http://schemas.microsoft.com/office/drawing/2010/main"/>
            </a:ext>
          </a:extLst>
        </p:spPr>
      </p:pic>
      <p:sp>
        <p:nvSpPr>
          <p:cNvPr id="35" name="テキスト ボックス 34">
            <a:extLst>
              <a:ext uri="{FF2B5EF4-FFF2-40B4-BE49-F238E27FC236}">
                <a16:creationId xmlns:a16="http://schemas.microsoft.com/office/drawing/2014/main" id="{00584FF3-5C3C-2B4E-830F-D76DBB27EE05}"/>
              </a:ext>
            </a:extLst>
          </p:cNvPr>
          <p:cNvSpPr txBox="1"/>
          <p:nvPr/>
        </p:nvSpPr>
        <p:spPr>
          <a:xfrm>
            <a:off x="3790633" y="5250895"/>
            <a:ext cx="2750400" cy="253916"/>
          </a:xfrm>
          <a:prstGeom prst="rect">
            <a:avLst/>
          </a:prstGeom>
          <a:noFill/>
        </p:spPr>
        <p:txBody>
          <a:bodyPr wrap="square" rtlCol="0">
            <a:spAutoFit/>
          </a:bodyPr>
          <a:lstStyle/>
          <a:p>
            <a:r>
              <a:rPr kumimoji="1" lang="ja-JP" altLang="en-US" sz="1050" b="1">
                <a:latin typeface="Meiryo" panose="020B0604030504040204" pitchFamily="34" charset="-128"/>
                <a:ea typeface="Meiryo" panose="020B0604030504040204" pitchFamily="34" charset="-128"/>
              </a:rPr>
              <a:t>◎「</a:t>
            </a:r>
            <a:r>
              <a:rPr kumimoji="1" lang="en-US" altLang="ja-JP" sz="1050" b="1" dirty="0">
                <a:latin typeface="Meiryo" panose="020B0604030504040204" pitchFamily="34" charset="-128"/>
                <a:ea typeface="Meiryo" panose="020B0604030504040204" pitchFamily="34" charset="-128"/>
              </a:rPr>
              <a:t>Zoom Meetings</a:t>
            </a:r>
            <a:r>
              <a:rPr kumimoji="1" lang="ja-JP" altLang="en-US" sz="1050" b="1">
                <a:latin typeface="Meiryo" panose="020B0604030504040204" pitchFamily="34" charset="-128"/>
                <a:ea typeface="Meiryo" panose="020B0604030504040204" pitchFamily="34" charset="-128"/>
              </a:rPr>
              <a:t>を開く」</a:t>
            </a:r>
            <a:r>
              <a:rPr kumimoji="1" lang="ja-JP" altLang="en-US" sz="1050">
                <a:latin typeface="Meiryo" panose="020B0604030504040204" pitchFamily="34" charset="-128"/>
                <a:ea typeface="Meiryo" panose="020B0604030504040204" pitchFamily="34" charset="-128"/>
              </a:rPr>
              <a:t>をクリック</a:t>
            </a:r>
          </a:p>
        </p:txBody>
      </p:sp>
      <p:sp>
        <p:nvSpPr>
          <p:cNvPr id="2" name="フッター プレースホルダー 1">
            <a:extLst>
              <a:ext uri="{FF2B5EF4-FFF2-40B4-BE49-F238E27FC236}">
                <a16:creationId xmlns:a16="http://schemas.microsoft.com/office/drawing/2014/main" id="{E26CD886-F548-5940-8226-71FFFA26A574}"/>
              </a:ext>
            </a:extLst>
          </p:cNvPr>
          <p:cNvSpPr>
            <a:spLocks noGrp="1"/>
          </p:cNvSpPr>
          <p:nvPr>
            <p:ph type="ftr" sz="quarter" idx="11"/>
          </p:nvPr>
        </p:nvSpPr>
        <p:spPr>
          <a:xfrm>
            <a:off x="2343150" y="9362950"/>
            <a:ext cx="2171700" cy="527403"/>
          </a:xfrm>
        </p:spPr>
        <p:txBody>
          <a:bodyPr/>
          <a:lstStyle/>
          <a:p>
            <a:r>
              <a:rPr kumimoji="1" lang="ja-JP" altLang="en-US">
                <a:solidFill>
                  <a:schemeClr val="tx1"/>
                </a:solidFill>
              </a:rPr>
              <a:t>真宗大谷派東京教区</a:t>
            </a:r>
          </a:p>
        </p:txBody>
      </p:sp>
      <p:sp>
        <p:nvSpPr>
          <p:cNvPr id="3" name="スライド番号プレースホルダー 2">
            <a:extLst>
              <a:ext uri="{FF2B5EF4-FFF2-40B4-BE49-F238E27FC236}">
                <a16:creationId xmlns:a16="http://schemas.microsoft.com/office/drawing/2014/main" id="{BF6EA2A4-86F8-DA49-8CA3-847E2DE1BDEB}"/>
              </a:ext>
            </a:extLst>
          </p:cNvPr>
          <p:cNvSpPr>
            <a:spLocks noGrp="1"/>
          </p:cNvSpPr>
          <p:nvPr>
            <p:ph type="sldNum" sz="quarter" idx="12"/>
          </p:nvPr>
        </p:nvSpPr>
        <p:spPr>
          <a:xfrm>
            <a:off x="4914900" y="9358562"/>
            <a:ext cx="1600200" cy="527403"/>
          </a:xfrm>
        </p:spPr>
        <p:txBody>
          <a:bodyPr/>
          <a:lstStyle/>
          <a:p>
            <a:fld id="{ED2C9AC3-C11F-0A4C-9B1D-1811D7836FC7}" type="slidenum">
              <a:rPr kumimoji="1" lang="ja-JP" altLang="en-US" sz="1600" smtClean="0">
                <a:solidFill>
                  <a:schemeClr val="tx1"/>
                </a:solidFill>
              </a:rPr>
              <a:t>5</a:t>
            </a:fld>
            <a:endParaRPr kumimoji="1" lang="ja-JP" altLang="en-US" sz="1600">
              <a:solidFill>
                <a:schemeClr val="tx1"/>
              </a:solidFill>
            </a:endParaRPr>
          </a:p>
        </p:txBody>
      </p:sp>
      <p:sp>
        <p:nvSpPr>
          <p:cNvPr id="5" name="角丸四角形 4">
            <a:extLst>
              <a:ext uri="{FF2B5EF4-FFF2-40B4-BE49-F238E27FC236}">
                <a16:creationId xmlns:a16="http://schemas.microsoft.com/office/drawing/2014/main" id="{9D8A5133-F343-BD4B-997F-47E84057268E}"/>
              </a:ext>
            </a:extLst>
          </p:cNvPr>
          <p:cNvSpPr/>
          <p:nvPr/>
        </p:nvSpPr>
        <p:spPr>
          <a:xfrm>
            <a:off x="258618" y="249382"/>
            <a:ext cx="6345381" cy="8366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a:latin typeface="Meiryo" panose="020B0604030504040204" pitchFamily="34" charset="-128"/>
                <a:ea typeface="Meiryo" panose="020B0604030504040204" pitchFamily="34" charset="-128"/>
              </a:rPr>
              <a:t>パソコン＆</a:t>
            </a:r>
            <a:endParaRPr kumimoji="1" lang="ja-JP" altLang="en-US"/>
          </a:p>
        </p:txBody>
      </p:sp>
      <p:sp>
        <p:nvSpPr>
          <p:cNvPr id="7" name="テキスト ボックス 6">
            <a:extLst>
              <a:ext uri="{FF2B5EF4-FFF2-40B4-BE49-F238E27FC236}">
                <a16:creationId xmlns:a16="http://schemas.microsoft.com/office/drawing/2014/main" id="{54E0E09A-A434-3C4E-8A1E-A813441CC251}"/>
              </a:ext>
            </a:extLst>
          </p:cNvPr>
          <p:cNvSpPr txBox="1"/>
          <p:nvPr/>
        </p:nvSpPr>
        <p:spPr>
          <a:xfrm>
            <a:off x="885540" y="493095"/>
            <a:ext cx="3490762" cy="338554"/>
          </a:xfrm>
          <a:prstGeom prst="rect">
            <a:avLst/>
          </a:prstGeom>
          <a:noFill/>
        </p:spPr>
        <p:txBody>
          <a:bodyPr wrap="square" rtlCol="0">
            <a:spAutoFit/>
          </a:bodyPr>
          <a:lstStyle/>
          <a:p>
            <a:r>
              <a:rPr kumimoji="1" lang="ja-JP" altLang="en-US" sz="1600" b="1">
                <a:latin typeface="Meiryo" panose="020B0604030504040204" pitchFamily="34" charset="-128"/>
                <a:ea typeface="Meiryo" panose="020B0604030504040204" pitchFamily="34" charset="-128"/>
              </a:rPr>
              <a:t>主催者から案内を受け取り参加する　</a:t>
            </a:r>
          </a:p>
        </p:txBody>
      </p:sp>
      <p:sp>
        <p:nvSpPr>
          <p:cNvPr id="8" name="テキスト ボックス 7">
            <a:extLst>
              <a:ext uri="{FF2B5EF4-FFF2-40B4-BE49-F238E27FC236}">
                <a16:creationId xmlns:a16="http://schemas.microsoft.com/office/drawing/2014/main" id="{ADC6F0A8-31ED-8244-80B0-2C9CC263F201}"/>
              </a:ext>
            </a:extLst>
          </p:cNvPr>
          <p:cNvSpPr txBox="1"/>
          <p:nvPr/>
        </p:nvSpPr>
        <p:spPr>
          <a:xfrm>
            <a:off x="5238750" y="283596"/>
            <a:ext cx="1276350" cy="461665"/>
          </a:xfrm>
          <a:prstGeom prst="rect">
            <a:avLst/>
          </a:prstGeom>
          <a:noFill/>
        </p:spPr>
        <p:txBody>
          <a:bodyPr wrap="square" rtlCol="0">
            <a:spAutoFit/>
          </a:bodyPr>
          <a:lstStyle/>
          <a:p>
            <a:r>
              <a:rPr kumimoji="1" lang="ja-JP" altLang="en-US" sz="1200" b="1">
                <a:latin typeface="Meiryo" panose="020B0604030504040204" pitchFamily="34" charset="-128"/>
                <a:ea typeface="Meiryo" panose="020B0604030504040204" pitchFamily="34" charset="-128"/>
              </a:rPr>
              <a:t>スマートフォン</a:t>
            </a:r>
            <a:endParaRPr kumimoji="1" lang="en-US" altLang="ja-JP" sz="1200" b="1" dirty="0">
              <a:latin typeface="Meiryo" panose="020B0604030504040204" pitchFamily="34" charset="-128"/>
              <a:ea typeface="Meiryo" panose="020B0604030504040204" pitchFamily="34" charset="-128"/>
            </a:endParaRPr>
          </a:p>
          <a:p>
            <a:r>
              <a:rPr lang="ja-JP" altLang="en-US" sz="1200" b="1">
                <a:latin typeface="Meiryo" panose="020B0604030504040204" pitchFamily="34" charset="-128"/>
                <a:ea typeface="Meiryo" panose="020B0604030504040204" pitchFamily="34" charset="-128"/>
              </a:rPr>
              <a:t>　　タブレット</a:t>
            </a:r>
            <a:endParaRPr kumimoji="1" lang="ja-JP" altLang="en-US" sz="1200" b="1">
              <a:latin typeface="Meiryo" panose="020B0604030504040204" pitchFamily="34" charset="-128"/>
              <a:ea typeface="Meiryo" panose="020B0604030504040204" pitchFamily="34" charset="-128"/>
            </a:endParaRPr>
          </a:p>
        </p:txBody>
      </p:sp>
      <p:sp>
        <p:nvSpPr>
          <p:cNvPr id="41" name="曲折矢印 40">
            <a:extLst>
              <a:ext uri="{FF2B5EF4-FFF2-40B4-BE49-F238E27FC236}">
                <a16:creationId xmlns:a16="http://schemas.microsoft.com/office/drawing/2014/main" id="{DBCA4EAE-8DBE-DD47-A6A7-8638E65D04EE}"/>
              </a:ext>
            </a:extLst>
          </p:cNvPr>
          <p:cNvSpPr/>
          <p:nvPr/>
        </p:nvSpPr>
        <p:spPr>
          <a:xfrm rot="5400000">
            <a:off x="4214510" y="3187003"/>
            <a:ext cx="1995056" cy="557743"/>
          </a:xfrm>
          <a:prstGeom prst="bentArrow">
            <a:avLst>
              <a:gd name="adj1" fmla="val 39528"/>
              <a:gd name="adj2" fmla="val 33191"/>
              <a:gd name="adj3" fmla="val 22143"/>
              <a:gd name="adj4" fmla="val 43750"/>
            </a:avLst>
          </a:prstGeom>
          <a:solidFill>
            <a:srgbClr val="C00000">
              <a:alpha val="2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角丸四角形 41">
            <a:extLst>
              <a:ext uri="{FF2B5EF4-FFF2-40B4-BE49-F238E27FC236}">
                <a16:creationId xmlns:a16="http://schemas.microsoft.com/office/drawing/2014/main" id="{4F4B4E8A-9611-EB4C-AD2B-61F802C7C8DA}"/>
              </a:ext>
            </a:extLst>
          </p:cNvPr>
          <p:cNvSpPr/>
          <p:nvPr/>
        </p:nvSpPr>
        <p:spPr>
          <a:xfrm>
            <a:off x="286634" y="8784805"/>
            <a:ext cx="6284725" cy="52740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DE975D1F-EBDB-B942-9F00-CF78D73701AD}"/>
              </a:ext>
            </a:extLst>
          </p:cNvPr>
          <p:cNvSpPr txBox="1"/>
          <p:nvPr/>
        </p:nvSpPr>
        <p:spPr>
          <a:xfrm>
            <a:off x="2068032" y="8784805"/>
            <a:ext cx="2621586" cy="338554"/>
          </a:xfrm>
          <a:prstGeom prst="rect">
            <a:avLst/>
          </a:prstGeom>
          <a:noFill/>
        </p:spPr>
        <p:txBody>
          <a:bodyPr wrap="square" rtlCol="0">
            <a:spAutoFit/>
          </a:bodyPr>
          <a:lstStyle/>
          <a:p>
            <a:r>
              <a:rPr kumimoji="1" lang="en-US" altLang="ja-JP" sz="1600" b="1" dirty="0">
                <a:latin typeface="Meiryo" panose="020B0604030504040204" pitchFamily="34" charset="-128"/>
                <a:ea typeface="Meiryo" panose="020B0604030504040204" pitchFamily="34" charset="-128"/>
              </a:rPr>
              <a:t>③</a:t>
            </a:r>
            <a:r>
              <a:rPr kumimoji="1" lang="en-US" altLang="ja-JP" sz="1200" b="1" dirty="0">
                <a:latin typeface="Meiryo" panose="020B0604030504040204" pitchFamily="34" charset="-128"/>
                <a:ea typeface="Meiryo" panose="020B0604030504040204" pitchFamily="34" charset="-128"/>
              </a:rPr>
              <a:t> </a:t>
            </a:r>
            <a:r>
              <a:rPr kumimoji="1" lang="ja-JP" altLang="en-US" sz="1200" b="1">
                <a:latin typeface="Meiryo" panose="020B0604030504040204" pitchFamily="34" charset="-128"/>
                <a:ea typeface="Meiryo" panose="020B0604030504040204" pitchFamily="34" charset="-128"/>
              </a:rPr>
              <a:t>主催者が参加許可するのを待つ</a:t>
            </a:r>
          </a:p>
        </p:txBody>
      </p:sp>
      <p:sp>
        <p:nvSpPr>
          <p:cNvPr id="44" name="テキスト ボックス 43">
            <a:extLst>
              <a:ext uri="{FF2B5EF4-FFF2-40B4-BE49-F238E27FC236}">
                <a16:creationId xmlns:a16="http://schemas.microsoft.com/office/drawing/2014/main" id="{854AFE16-8961-714F-9A05-5FFF6E786AC9}"/>
              </a:ext>
            </a:extLst>
          </p:cNvPr>
          <p:cNvSpPr txBox="1"/>
          <p:nvPr/>
        </p:nvSpPr>
        <p:spPr>
          <a:xfrm>
            <a:off x="1362715" y="9048506"/>
            <a:ext cx="4479571" cy="253916"/>
          </a:xfrm>
          <a:prstGeom prst="rect">
            <a:avLst/>
          </a:prstGeom>
          <a:noFill/>
        </p:spPr>
        <p:txBody>
          <a:bodyPr wrap="square" rtlCol="0">
            <a:spAutoFit/>
          </a:bodyPr>
          <a:lstStyle/>
          <a:p>
            <a:r>
              <a:rPr lang="ja-JP" altLang="ja-JP" sz="1050">
                <a:latin typeface="Meiryo" panose="020B0604030504040204" pitchFamily="34" charset="-128"/>
                <a:ea typeface="Meiryo" panose="020B0604030504040204" pitchFamily="34" charset="-128"/>
              </a:rPr>
              <a:t>開始時間になっても許可が下りない</a:t>
            </a:r>
            <a:r>
              <a:rPr lang="ja-JP" altLang="en-US" sz="1050">
                <a:latin typeface="Meiryo" panose="020B0604030504040204" pitchFamily="34" charset="-128"/>
                <a:ea typeface="Meiryo" panose="020B0604030504040204" pitchFamily="34" charset="-128"/>
              </a:rPr>
              <a:t>場合</a:t>
            </a:r>
            <a:r>
              <a:rPr lang="ja-JP" altLang="ja-JP" sz="1050">
                <a:latin typeface="Meiryo" panose="020B0604030504040204" pitchFamily="34" charset="-128"/>
                <a:ea typeface="Meiryo" panose="020B0604030504040204" pitchFamily="34" charset="-128"/>
              </a:rPr>
              <a:t>は主催者に連絡してください。</a:t>
            </a:r>
          </a:p>
        </p:txBody>
      </p:sp>
      <p:sp>
        <p:nvSpPr>
          <p:cNvPr id="45" name="角丸四角形 44">
            <a:extLst>
              <a:ext uri="{FF2B5EF4-FFF2-40B4-BE49-F238E27FC236}">
                <a16:creationId xmlns:a16="http://schemas.microsoft.com/office/drawing/2014/main" id="{DDB58D5C-F172-A242-8E1A-F5F311C6C051}"/>
              </a:ext>
            </a:extLst>
          </p:cNvPr>
          <p:cNvSpPr/>
          <p:nvPr/>
        </p:nvSpPr>
        <p:spPr>
          <a:xfrm>
            <a:off x="436217" y="7896023"/>
            <a:ext cx="2992779" cy="7195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528F4635-527F-784E-B167-0C28589A1E5D}"/>
              </a:ext>
            </a:extLst>
          </p:cNvPr>
          <p:cNvSpPr txBox="1"/>
          <p:nvPr/>
        </p:nvSpPr>
        <p:spPr>
          <a:xfrm>
            <a:off x="363313" y="8038908"/>
            <a:ext cx="2019252" cy="338554"/>
          </a:xfrm>
          <a:prstGeom prst="rect">
            <a:avLst/>
          </a:prstGeom>
          <a:noFill/>
        </p:spPr>
        <p:txBody>
          <a:bodyPr wrap="square" rtlCol="0">
            <a:spAutoFit/>
          </a:bodyPr>
          <a:lstStyle/>
          <a:p>
            <a:r>
              <a:rPr lang="ja-JP" altLang="en-US" sz="800"/>
              <a:t>　スマートフォン・タブレットの場合</a:t>
            </a:r>
            <a:endParaRPr lang="en-US" altLang="ja-JP" sz="800" dirty="0"/>
          </a:p>
          <a:p>
            <a:r>
              <a:rPr lang="ja-JP" altLang="en-US" sz="800"/>
              <a:t>「インターネットを使用した通話」をタップ</a:t>
            </a:r>
            <a:endParaRPr kumimoji="1" lang="ja-JP" altLang="en-US" sz="800"/>
          </a:p>
        </p:txBody>
      </p:sp>
      <p:pic>
        <p:nvPicPr>
          <p:cNvPr id="48" name="図 4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D2C8D65-1DCC-8B49-9B8C-BFCCE5062A58}"/>
              </a:ext>
            </a:extLst>
          </p:cNvPr>
          <p:cNvPicPr>
            <a:picLocks noChangeAspect="1"/>
          </p:cNvPicPr>
          <p:nvPr/>
        </p:nvPicPr>
        <p:blipFill>
          <a:blip r:embed="rId7"/>
          <a:stretch>
            <a:fillRect/>
          </a:stretch>
        </p:blipFill>
        <p:spPr>
          <a:xfrm>
            <a:off x="2299882" y="7921050"/>
            <a:ext cx="1055504" cy="669510"/>
          </a:xfrm>
          <a:prstGeom prst="rect">
            <a:avLst/>
          </a:prstGeom>
        </p:spPr>
      </p:pic>
      <p:pic>
        <p:nvPicPr>
          <p:cNvPr id="38" name="図 37" descr="コンピュータ が含まれている画像&#10;&#10;自動的に生成された説明">
            <a:extLst>
              <a:ext uri="{FF2B5EF4-FFF2-40B4-BE49-F238E27FC236}">
                <a16:creationId xmlns:a16="http://schemas.microsoft.com/office/drawing/2014/main" id="{3AE390F3-505E-B94F-AB9C-14DB1457EFFC}"/>
              </a:ext>
            </a:extLst>
          </p:cNvPr>
          <p:cNvPicPr>
            <a:picLocks noChangeAspect="1"/>
          </p:cNvPicPr>
          <p:nvPr/>
        </p:nvPicPr>
        <p:blipFill>
          <a:blip r:embed="rId8"/>
          <a:stretch>
            <a:fillRect/>
          </a:stretch>
        </p:blipFill>
        <p:spPr>
          <a:xfrm>
            <a:off x="4622316" y="629536"/>
            <a:ext cx="459664" cy="448974"/>
          </a:xfrm>
          <a:prstGeom prst="rect">
            <a:avLst/>
          </a:prstGeom>
        </p:spPr>
      </p:pic>
      <p:pic>
        <p:nvPicPr>
          <p:cNvPr id="47" name="Google Shape;92;p14">
            <a:extLst>
              <a:ext uri="{FF2B5EF4-FFF2-40B4-BE49-F238E27FC236}">
                <a16:creationId xmlns:a16="http://schemas.microsoft.com/office/drawing/2014/main" id="{2D0D8C8E-DB03-984B-BA01-415606F29C37}"/>
              </a:ext>
            </a:extLst>
          </p:cNvPr>
          <p:cNvPicPr/>
          <p:nvPr/>
        </p:nvPicPr>
        <p:blipFill>
          <a:blip r:embed="rId9">
            <a:alphaModFix/>
          </a:blip>
          <a:stretch>
            <a:fillRect/>
          </a:stretch>
        </p:blipFill>
        <p:spPr>
          <a:xfrm>
            <a:off x="5876925" y="695202"/>
            <a:ext cx="251573" cy="367527"/>
          </a:xfrm>
          <a:prstGeom prst="rect">
            <a:avLst/>
          </a:prstGeom>
          <a:noFill/>
          <a:ln>
            <a:noFill/>
          </a:ln>
        </p:spPr>
      </p:pic>
      <p:sp>
        <p:nvSpPr>
          <p:cNvPr id="12" name="正方形/長方形 11">
            <a:extLst>
              <a:ext uri="{FF2B5EF4-FFF2-40B4-BE49-F238E27FC236}">
                <a16:creationId xmlns:a16="http://schemas.microsoft.com/office/drawing/2014/main" id="{2835B2A0-BCEB-7149-891A-D036DB24C6FD}"/>
              </a:ext>
            </a:extLst>
          </p:cNvPr>
          <p:cNvSpPr/>
          <p:nvPr/>
        </p:nvSpPr>
        <p:spPr>
          <a:xfrm>
            <a:off x="4227080" y="313046"/>
            <a:ext cx="1210588" cy="338554"/>
          </a:xfrm>
          <a:prstGeom prst="rect">
            <a:avLst/>
          </a:prstGeom>
        </p:spPr>
        <p:txBody>
          <a:bodyPr wrap="none">
            <a:spAutoFit/>
          </a:bodyPr>
          <a:lstStyle/>
          <a:p>
            <a:r>
              <a:rPr lang="ja-JP" altLang="en-US" sz="1600" b="1">
                <a:latin typeface="Meiryo" panose="020B0604030504040204" pitchFamily="34" charset="-128"/>
                <a:ea typeface="Meiryo" panose="020B0604030504040204" pitchFamily="34" charset="-128"/>
              </a:rPr>
              <a:t>パソコン＆</a:t>
            </a:r>
            <a:endParaRPr lang="ja-JP" altLang="en-US" sz="1600"/>
          </a:p>
        </p:txBody>
      </p:sp>
      <p:sp>
        <p:nvSpPr>
          <p:cNvPr id="49" name="角丸四角形 48">
            <a:extLst>
              <a:ext uri="{FF2B5EF4-FFF2-40B4-BE49-F238E27FC236}">
                <a16:creationId xmlns:a16="http://schemas.microsoft.com/office/drawing/2014/main" id="{F602A483-B908-0E4A-B3B9-B574DB28C986}"/>
              </a:ext>
            </a:extLst>
          </p:cNvPr>
          <p:cNvSpPr/>
          <p:nvPr/>
        </p:nvSpPr>
        <p:spPr>
          <a:xfrm>
            <a:off x="344138" y="316376"/>
            <a:ext cx="582967" cy="55833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a:solidFill>
                  <a:schemeClr val="tx1"/>
                </a:solidFill>
                <a:latin typeface="Meiryo" panose="020B0604030504040204" pitchFamily="34" charset="-128"/>
                <a:ea typeface="Meiryo" panose="020B0604030504040204" pitchFamily="34" charset="-128"/>
              </a:rPr>
              <a:t>５</a:t>
            </a:r>
          </a:p>
        </p:txBody>
      </p:sp>
    </p:spTree>
    <p:extLst>
      <p:ext uri="{BB962C8B-B14F-4D97-AF65-F5344CB8AC3E}">
        <p14:creationId xmlns:p14="http://schemas.microsoft.com/office/powerpoint/2010/main" val="92847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47619F0-C286-BA43-B86D-308152091A4B}"/>
              </a:ext>
            </a:extLst>
          </p:cNvPr>
          <p:cNvSpPr>
            <a:spLocks noGrp="1"/>
          </p:cNvSpPr>
          <p:nvPr>
            <p:ph type="ftr" sz="quarter" idx="11"/>
          </p:nvPr>
        </p:nvSpPr>
        <p:spPr>
          <a:xfrm>
            <a:off x="2343149" y="9350193"/>
            <a:ext cx="2171700" cy="527403"/>
          </a:xfrm>
        </p:spPr>
        <p:txBody>
          <a:bodyPr/>
          <a:lstStyle/>
          <a:p>
            <a:r>
              <a:rPr kumimoji="1" lang="ja-JP" altLang="en-US"/>
              <a:t>真宗大谷派東京教区</a:t>
            </a:r>
          </a:p>
        </p:txBody>
      </p:sp>
      <p:sp>
        <p:nvSpPr>
          <p:cNvPr id="3" name="スライド番号プレースホルダー 2">
            <a:extLst>
              <a:ext uri="{FF2B5EF4-FFF2-40B4-BE49-F238E27FC236}">
                <a16:creationId xmlns:a16="http://schemas.microsoft.com/office/drawing/2014/main" id="{F52CBF9E-4184-854F-9E61-45EC88DFF617}"/>
              </a:ext>
            </a:extLst>
          </p:cNvPr>
          <p:cNvSpPr>
            <a:spLocks noGrp="1"/>
          </p:cNvSpPr>
          <p:nvPr>
            <p:ph type="sldNum" sz="quarter" idx="12"/>
          </p:nvPr>
        </p:nvSpPr>
        <p:spPr>
          <a:xfrm>
            <a:off x="61925" y="9427833"/>
            <a:ext cx="758952" cy="409437"/>
          </a:xfrm>
        </p:spPr>
        <p:txBody>
          <a:bodyPr/>
          <a:lstStyle/>
          <a:p>
            <a:fld id="{ED2C9AC3-C11F-0A4C-9B1D-1811D7836FC7}" type="slidenum">
              <a:rPr kumimoji="1" lang="ja-JP" altLang="en-US" sz="1600" b="1" smtClean="0"/>
              <a:t>6</a:t>
            </a:fld>
            <a:endParaRPr kumimoji="1" lang="ja-JP" altLang="en-US" sz="1600" b="1"/>
          </a:p>
        </p:txBody>
      </p:sp>
      <p:sp>
        <p:nvSpPr>
          <p:cNvPr id="11" name="正方形/長方形 10">
            <a:extLst>
              <a:ext uri="{FF2B5EF4-FFF2-40B4-BE49-F238E27FC236}">
                <a16:creationId xmlns:a16="http://schemas.microsoft.com/office/drawing/2014/main" id="{31353A2F-8BB2-F347-937D-A5DAF9E40E80}"/>
              </a:ext>
            </a:extLst>
          </p:cNvPr>
          <p:cNvSpPr/>
          <p:nvPr/>
        </p:nvSpPr>
        <p:spPr>
          <a:xfrm>
            <a:off x="441401" y="273448"/>
            <a:ext cx="5955527" cy="112213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3132EA-32CF-DE49-8158-1B9283103837}"/>
              </a:ext>
            </a:extLst>
          </p:cNvPr>
          <p:cNvSpPr txBox="1"/>
          <p:nvPr/>
        </p:nvSpPr>
        <p:spPr>
          <a:xfrm>
            <a:off x="1105311" y="490143"/>
            <a:ext cx="4989785" cy="461665"/>
          </a:xfrm>
          <a:prstGeom prst="rect">
            <a:avLst/>
          </a:prstGeom>
          <a:noFill/>
        </p:spPr>
        <p:txBody>
          <a:bodyPr wrap="square" rtlCol="0">
            <a:spAutoFit/>
          </a:bodyPr>
          <a:lstStyle/>
          <a:p>
            <a:r>
              <a:rPr lang="ja-JP" altLang="ja-JP" sz="2400" b="1">
                <a:solidFill>
                  <a:schemeClr val="bg1"/>
                </a:solidFill>
                <a:latin typeface="Meiryo" panose="020B0604030504040204" pitchFamily="34" charset="-128"/>
                <a:ea typeface="Meiryo" panose="020B0604030504040204" pitchFamily="34" charset="-128"/>
              </a:rPr>
              <a:t>参加注意点・利用マナーについて</a:t>
            </a:r>
            <a:r>
              <a:rPr lang="ja-JP" altLang="ja-JP" sz="2400">
                <a:solidFill>
                  <a:schemeClr val="bg1"/>
                </a:solidFill>
                <a:latin typeface="Meiryo" panose="020B0604030504040204" pitchFamily="34" charset="-128"/>
                <a:ea typeface="Meiryo" panose="020B0604030504040204" pitchFamily="34" charset="-128"/>
              </a:rPr>
              <a:t> </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0F1CC559-22FC-914E-9DDE-A73408B01972}"/>
              </a:ext>
            </a:extLst>
          </p:cNvPr>
          <p:cNvSpPr txBox="1"/>
          <p:nvPr/>
        </p:nvSpPr>
        <p:spPr>
          <a:xfrm>
            <a:off x="1751939" y="1020816"/>
            <a:ext cx="3318643" cy="276999"/>
          </a:xfrm>
          <a:prstGeom prst="rect">
            <a:avLst/>
          </a:prstGeom>
          <a:noFill/>
        </p:spPr>
        <p:txBody>
          <a:bodyPr wrap="square" rtlCol="0">
            <a:spAutoFit/>
          </a:bodyPr>
          <a:lstStyle/>
          <a:p>
            <a:r>
              <a:rPr lang="ja-JP" altLang="ja-JP" sz="1200" b="1">
                <a:solidFill>
                  <a:schemeClr val="bg1"/>
                </a:solidFill>
                <a:latin typeface="Meiryo" panose="020B0604030504040204" pitchFamily="34" charset="-128"/>
                <a:ea typeface="Meiryo" panose="020B0604030504040204" pitchFamily="34" charset="-128"/>
              </a:rPr>
              <a:t>円滑な</a:t>
            </a:r>
            <a:r>
              <a:rPr lang="en-US" altLang="ja-JP" sz="1200" b="1" dirty="0">
                <a:solidFill>
                  <a:schemeClr val="bg1"/>
                </a:solidFill>
                <a:latin typeface="Meiryo" panose="020B0604030504040204" pitchFamily="34" charset="-128"/>
                <a:ea typeface="Meiryo" panose="020B0604030504040204" pitchFamily="34" charset="-128"/>
              </a:rPr>
              <a:t>Zoom</a:t>
            </a:r>
            <a:r>
              <a:rPr lang="ja-JP" altLang="en-US" sz="1200" b="1">
                <a:solidFill>
                  <a:schemeClr val="bg1"/>
                </a:solidFill>
                <a:latin typeface="Meiryo" panose="020B0604030504040204" pitchFamily="34" charset="-128"/>
                <a:ea typeface="Meiryo" panose="020B0604030504040204" pitchFamily="34" charset="-128"/>
              </a:rPr>
              <a:t>進行</a:t>
            </a:r>
            <a:r>
              <a:rPr lang="ja-JP" altLang="ja-JP" sz="1200" b="1">
                <a:solidFill>
                  <a:schemeClr val="bg1"/>
                </a:solidFill>
                <a:latin typeface="Meiryo" panose="020B0604030504040204" pitchFamily="34" charset="-128"/>
                <a:ea typeface="Meiryo" panose="020B0604030504040204" pitchFamily="34" charset="-128"/>
              </a:rPr>
              <a:t>の為に協力をお願いします </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F765FCF8-220A-104A-A174-3129EAA8125A}"/>
              </a:ext>
            </a:extLst>
          </p:cNvPr>
          <p:cNvSpPr txBox="1"/>
          <p:nvPr/>
        </p:nvSpPr>
        <p:spPr>
          <a:xfrm>
            <a:off x="696235" y="2483600"/>
            <a:ext cx="5672262" cy="1419619"/>
          </a:xfrm>
          <a:prstGeom prst="rect">
            <a:avLst/>
          </a:prstGeom>
          <a:noFill/>
        </p:spPr>
        <p:txBody>
          <a:bodyPr wrap="square" rtlCol="0">
            <a:spAutoFit/>
          </a:bodyPr>
          <a:lstStyle/>
          <a:p>
            <a:pPr>
              <a:lnSpc>
                <a:spcPct val="150000"/>
              </a:lnSpc>
            </a:pPr>
            <a:r>
              <a:rPr lang="ja-JP" altLang="en-US" sz="1200" b="1">
                <a:latin typeface="Meiryo" panose="020B0604030504040204" pitchFamily="34" charset="-128"/>
                <a:ea typeface="Meiryo" panose="020B0604030504040204" pitchFamily="34" charset="-128"/>
              </a:rPr>
              <a:t>□ミュート（消音）　ー</a:t>
            </a:r>
            <a:r>
              <a:rPr lang="ja-JP" altLang="ja-JP" sz="1050" b="1">
                <a:latin typeface="Meiryo" panose="020B0604030504040204" pitchFamily="34" charset="-128"/>
                <a:ea typeface="Meiryo" panose="020B0604030504040204" pitchFamily="34" charset="-128"/>
              </a:rPr>
              <a:t>マイクは、自身の発言時以外ミュート</a:t>
            </a:r>
            <a:r>
              <a:rPr lang="en-US" altLang="ja-JP" sz="1050" b="1" dirty="0">
                <a:latin typeface="Meiryo" panose="020B0604030504040204" pitchFamily="34" charset="-128"/>
                <a:ea typeface="Meiryo" panose="020B0604030504040204" pitchFamily="34" charset="-128"/>
              </a:rPr>
              <a:t>(</a:t>
            </a:r>
            <a:r>
              <a:rPr lang="ja-JP" altLang="ja-JP" sz="1050" b="1">
                <a:latin typeface="Meiryo" panose="020B0604030504040204" pitchFamily="34" charset="-128"/>
                <a:ea typeface="Meiryo" panose="020B0604030504040204" pitchFamily="34" charset="-128"/>
              </a:rPr>
              <a:t>消音</a:t>
            </a:r>
            <a:r>
              <a:rPr lang="en-US" altLang="ja-JP" sz="1050" b="1" dirty="0">
                <a:latin typeface="Meiryo" panose="020B0604030504040204" pitchFamily="34" charset="-128"/>
                <a:ea typeface="Meiryo" panose="020B0604030504040204" pitchFamily="34" charset="-128"/>
              </a:rPr>
              <a:t>)</a:t>
            </a:r>
            <a:r>
              <a:rPr lang="ja-JP" altLang="ja-JP" sz="1050" b="1">
                <a:latin typeface="Meiryo" panose="020B0604030504040204" pitchFamily="34" charset="-128"/>
                <a:ea typeface="Meiryo" panose="020B0604030504040204" pitchFamily="34" charset="-128"/>
              </a:rPr>
              <a:t>する</a:t>
            </a:r>
            <a:r>
              <a:rPr lang="ja-JP" altLang="en-US" sz="1050" b="1">
                <a:latin typeface="Meiryo" panose="020B0604030504040204" pitchFamily="34" charset="-128"/>
                <a:ea typeface="Meiryo" panose="020B0604030504040204" pitchFamily="34" charset="-128"/>
              </a:rPr>
              <a:t>ー</a:t>
            </a:r>
            <a:r>
              <a:rPr lang="ja-JP" altLang="ja-JP" sz="1050" b="1">
                <a:latin typeface="Meiryo" panose="020B0604030504040204" pitchFamily="34" charset="-128"/>
                <a:ea typeface="Meiryo" panose="020B0604030504040204" pitchFamily="34" charset="-128"/>
              </a:rPr>
              <a:t>　</a:t>
            </a:r>
            <a:endParaRPr lang="en-US" altLang="ja-JP" sz="1050" b="1" dirty="0">
              <a:latin typeface="Meiryo" panose="020B0604030504040204" pitchFamily="34" charset="-128"/>
              <a:ea typeface="Meiryo" panose="020B0604030504040204" pitchFamily="34" charset="-128"/>
            </a:endParaRPr>
          </a:p>
          <a:p>
            <a:pPr>
              <a:lnSpc>
                <a:spcPct val="150000"/>
              </a:lnSpc>
            </a:pPr>
            <a:r>
              <a:rPr lang="ja-JP" altLang="en-US" sz="1050">
                <a:latin typeface="Meiryo" panose="020B0604030504040204" pitchFamily="34" charset="-128"/>
                <a:ea typeface="Meiryo" panose="020B0604030504040204" pitchFamily="34" charset="-128"/>
              </a:rPr>
              <a:t>　</a:t>
            </a:r>
            <a:r>
              <a:rPr lang="ja-JP" altLang="ja-JP" sz="1050">
                <a:latin typeface="Meiryo" panose="020B0604030504040204" pitchFamily="34" charset="-128"/>
                <a:ea typeface="Meiryo" panose="020B0604030504040204" pitchFamily="34" charset="-128"/>
              </a:rPr>
              <a:t>お勤めや講義・法話中はミュートにします。マイクがオンになっていると、周囲の雑音や</a:t>
            </a:r>
            <a:endParaRPr lang="en-US" altLang="ja-JP" sz="1050" dirty="0">
              <a:latin typeface="Meiryo" panose="020B0604030504040204" pitchFamily="34" charset="-128"/>
              <a:ea typeface="Meiryo" panose="020B0604030504040204" pitchFamily="34" charset="-128"/>
            </a:endParaRPr>
          </a:p>
          <a:p>
            <a:pPr>
              <a:lnSpc>
                <a:spcPct val="150000"/>
              </a:lnSpc>
            </a:pPr>
            <a:r>
              <a:rPr lang="ja-JP" altLang="en-US" sz="1050">
                <a:latin typeface="Meiryo" panose="020B0604030504040204" pitchFamily="34" charset="-128"/>
                <a:ea typeface="Meiryo" panose="020B0604030504040204" pitchFamily="34" charset="-128"/>
              </a:rPr>
              <a:t>　</a:t>
            </a:r>
            <a:r>
              <a:rPr lang="ja-JP" altLang="ja-JP" sz="1050">
                <a:latin typeface="Meiryo" panose="020B0604030504040204" pitchFamily="34" charset="-128"/>
                <a:ea typeface="Meiryo" panose="020B0604030504040204" pitchFamily="34" charset="-128"/>
              </a:rPr>
              <a:t>話し声を</a:t>
            </a:r>
            <a:r>
              <a:rPr lang="ja-JP" altLang="en-US" sz="1050">
                <a:latin typeface="Meiryo" panose="020B0604030504040204" pitchFamily="34" charset="-128"/>
                <a:ea typeface="Meiryo" panose="020B0604030504040204" pitchFamily="34" charset="-128"/>
              </a:rPr>
              <a:t>ひろってしまいます</a:t>
            </a:r>
            <a:r>
              <a:rPr lang="ja-JP" altLang="ja-JP" sz="1050">
                <a:latin typeface="Meiryo" panose="020B0604030504040204" pitchFamily="34" charset="-128"/>
                <a:ea typeface="Meiryo" panose="020B0604030504040204" pitchFamily="34" charset="-128"/>
              </a:rPr>
              <a:t>。自身が発言するときのみ、ミュートを解除してください。</a:t>
            </a:r>
          </a:p>
          <a:p>
            <a:pPr>
              <a:lnSpc>
                <a:spcPct val="150000"/>
              </a:lnSpc>
            </a:pPr>
            <a:r>
              <a:rPr lang="ja-JP" altLang="en-US" sz="1050">
                <a:latin typeface="Meiryo" panose="020B0604030504040204" pitchFamily="34" charset="-128"/>
                <a:ea typeface="Meiryo" panose="020B0604030504040204" pitchFamily="34" charset="-128"/>
              </a:rPr>
              <a:t>　</a:t>
            </a:r>
            <a:r>
              <a:rPr lang="ja-JP" altLang="ja-JP" sz="1050">
                <a:latin typeface="Meiryo" panose="020B0604030504040204" pitchFamily="34" charset="-128"/>
                <a:ea typeface="Meiryo" panose="020B0604030504040204" pitchFamily="34" charset="-128"/>
              </a:rPr>
              <a:t>主催者側がミュートにすることがあります。</a:t>
            </a:r>
            <a:endParaRPr lang="en-US" altLang="ja-JP" sz="1050" dirty="0">
              <a:latin typeface="Meiryo" panose="020B0604030504040204" pitchFamily="34" charset="-128"/>
              <a:ea typeface="Meiryo" panose="020B0604030504040204" pitchFamily="34" charset="-128"/>
            </a:endParaRPr>
          </a:p>
          <a:p>
            <a:endParaRPr lang="en-US" altLang="ja-JP" sz="1050" dirty="0">
              <a:latin typeface="Meiryo" panose="020B0604030504040204" pitchFamily="34" charset="-128"/>
              <a:ea typeface="Meiryo" panose="020B0604030504040204" pitchFamily="34" charset="-128"/>
            </a:endParaRPr>
          </a:p>
          <a:p>
            <a:r>
              <a:rPr lang="ja-JP" altLang="en-US" sz="1050" b="1">
                <a:latin typeface="Meiryo" panose="020B0604030504040204" pitchFamily="34" charset="-128"/>
                <a:ea typeface="Meiryo" panose="020B0604030504040204" pitchFamily="34" charset="-128"/>
              </a:rPr>
              <a:t>　</a:t>
            </a:r>
            <a:endParaRPr lang="en-US" altLang="ja-JP" sz="1050" b="1" dirty="0">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529AB94F-A5A6-6D41-942F-4E12801FA859}"/>
              </a:ext>
            </a:extLst>
          </p:cNvPr>
          <p:cNvSpPr/>
          <p:nvPr/>
        </p:nvSpPr>
        <p:spPr>
          <a:xfrm>
            <a:off x="672139" y="8003042"/>
            <a:ext cx="5613621" cy="833883"/>
          </a:xfrm>
          <a:prstGeom prst="rect">
            <a:avLst/>
          </a:prstGeom>
        </p:spPr>
        <p:txBody>
          <a:bodyPr wrap="square">
            <a:spAutoFit/>
          </a:bodyPr>
          <a:lstStyle/>
          <a:p>
            <a:pPr algn="just">
              <a:lnSpc>
                <a:spcPct val="150000"/>
              </a:lnSpc>
              <a:spcBef>
                <a:spcPts val="600"/>
              </a:spcBef>
              <a:spcAft>
                <a:spcPts val="0"/>
              </a:spcAft>
            </a:pPr>
            <a:r>
              <a:rPr lang="ja-JP" altLang="en-US" sz="1200" b="1" kern="100">
                <a:latin typeface="Meiryo" panose="020B0604030504040204" pitchFamily="34" charset="-128"/>
                <a:ea typeface="Meiryo" panose="020B0604030504040204" pitchFamily="34" charset="-128"/>
                <a:cs typeface="Times New Roman" panose="02020603050405020304" pitchFamily="18" charset="0"/>
              </a:rPr>
              <a:t>□接続不良　</a:t>
            </a:r>
            <a:r>
              <a:rPr lang="ja-JP" altLang="en-US" sz="1050" b="1" kern="100">
                <a:latin typeface="Meiryo" panose="020B0604030504040204" pitchFamily="34" charset="-128"/>
                <a:ea typeface="Meiryo" panose="020B0604030504040204" pitchFamily="34" charset="-128"/>
                <a:cs typeface="Times New Roman" panose="02020603050405020304" pitchFamily="18" charset="0"/>
              </a:rPr>
              <a:t>ー</a:t>
            </a:r>
            <a:r>
              <a:rPr lang="ja-JP" altLang="ja-JP" sz="1050" b="1" kern="100">
                <a:latin typeface="Meiryo" panose="020B0604030504040204" pitchFamily="34" charset="-128"/>
                <a:ea typeface="Meiryo" panose="020B0604030504040204" pitchFamily="34" charset="-128"/>
                <a:cs typeface="Times New Roman" panose="02020603050405020304" pitchFamily="18" charset="0"/>
              </a:rPr>
              <a:t>接続状況が悪くなったら、いったん退出</a:t>
            </a:r>
            <a:r>
              <a:rPr lang="ja-JP" altLang="en-US" sz="1050" b="1" kern="100">
                <a:latin typeface="Meiryo" panose="020B0604030504040204" pitchFamily="34" charset="-128"/>
                <a:ea typeface="Meiryo" panose="020B0604030504040204" pitchFamily="34" charset="-128"/>
                <a:cs typeface="Times New Roman" panose="02020603050405020304" pitchFamily="18" charset="0"/>
              </a:rPr>
              <a:t>ー</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indent="139700" algn="just">
              <a:lnSpc>
                <a:spcPct val="150000"/>
              </a:lnSpc>
              <a:spcAft>
                <a:spcPts val="0"/>
              </a:spcAft>
            </a:pPr>
            <a:r>
              <a:rPr lang="ja-JP" altLang="ja-JP" sz="1050" kern="100">
                <a:latin typeface="Meiryo" panose="020B0604030504040204" pitchFamily="34" charset="-128"/>
                <a:ea typeface="Meiryo" panose="020B0604030504040204" pitchFamily="34" charset="-128"/>
                <a:cs typeface="Times New Roman" panose="02020603050405020304" pitchFamily="18" charset="0"/>
              </a:rPr>
              <a:t>焦らず、いったん会議を退出し、再度同じ</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URL</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から接続し直してください。</a:t>
            </a:r>
          </a:p>
          <a:p>
            <a:pPr indent="139700" algn="just">
              <a:lnSpc>
                <a:spcPct val="150000"/>
              </a:lnSpc>
              <a:spcAft>
                <a:spcPts val="0"/>
              </a:spcAft>
            </a:pPr>
            <a:r>
              <a:rPr lang="ja-JP" altLang="ja-JP" sz="1050" kern="100">
                <a:latin typeface="Meiryo" panose="020B0604030504040204" pitchFamily="34" charset="-128"/>
                <a:ea typeface="Meiryo" panose="020B0604030504040204" pitchFamily="34" charset="-128"/>
                <a:cs typeface="Times New Roman" panose="02020603050405020304" pitchFamily="18" charset="0"/>
              </a:rPr>
              <a:t>場合によってはアプリ自体をはじめから起動し直</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してください</a:t>
            </a:r>
            <a:r>
              <a:rPr lang="ja-JP" altLang="ja-JP" sz="1050" kern="100">
                <a:latin typeface="Meiryo" panose="020B0604030504040204" pitchFamily="34" charset="-128"/>
                <a:ea typeface="Meiryo" panose="020B0604030504040204" pitchFamily="34" charset="-128"/>
                <a:cs typeface="Times New Roman" panose="02020603050405020304" pitchFamily="18" charset="0"/>
              </a:rPr>
              <a:t>。</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D6374996-46A0-CE46-8FCC-4EA4C5730260}"/>
              </a:ext>
            </a:extLst>
          </p:cNvPr>
          <p:cNvSpPr/>
          <p:nvPr/>
        </p:nvSpPr>
        <p:spPr>
          <a:xfrm>
            <a:off x="696235" y="1526201"/>
            <a:ext cx="5465529" cy="805990"/>
          </a:xfrm>
          <a:prstGeom prst="rect">
            <a:avLst/>
          </a:prstGeom>
        </p:spPr>
        <p:txBody>
          <a:bodyPr wrap="square">
            <a:spAutoFit/>
          </a:bodyPr>
          <a:lstStyle/>
          <a:p>
            <a:pPr algn="just">
              <a:lnSpc>
                <a:spcPct val="150000"/>
              </a:lnSpc>
              <a:spcAft>
                <a:spcPts val="0"/>
              </a:spcAft>
            </a:pPr>
            <a:r>
              <a:rPr lang="ja-JP" altLang="en-US" sz="1200" b="1" kern="100">
                <a:latin typeface="游明朝" panose="02020400000000000000" pitchFamily="18" charset="-128"/>
                <a:ea typeface="メイリオ" panose="020B0604030504040204" pitchFamily="34" charset="-128"/>
                <a:cs typeface="Times New Roman" panose="02020603050405020304" pitchFamily="18" charset="0"/>
              </a:rPr>
              <a:t>□</a:t>
            </a:r>
            <a:r>
              <a:rPr lang="en-US" altLang="ja-JP" sz="1200" b="1"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en-US" sz="1200" b="1" kern="100">
                <a:latin typeface="Meiryo" panose="020B0604030504040204" pitchFamily="34" charset="-128"/>
                <a:ea typeface="Meiryo" panose="020B0604030504040204" pitchFamily="34" charset="-128"/>
                <a:cs typeface="Times New Roman" panose="02020603050405020304" pitchFamily="18" charset="0"/>
              </a:rPr>
              <a:t>接続　ー</a:t>
            </a:r>
            <a:r>
              <a:rPr lang="ja-JP" altLang="en-US" sz="1050" b="1" kern="100">
                <a:latin typeface="Meiryo" panose="020B0604030504040204" pitchFamily="34" charset="-128"/>
                <a:ea typeface="Meiryo" panose="020B0604030504040204" pitchFamily="34" charset="-128"/>
                <a:cs typeface="Times New Roman" panose="02020603050405020304" pitchFamily="18" charset="0"/>
              </a:rPr>
              <a:t>早めに</a:t>
            </a:r>
            <a:r>
              <a:rPr lang="ja-JP" altLang="ja-JP" sz="1050" b="1" kern="100">
                <a:latin typeface="Meiryo" panose="020B0604030504040204" pitchFamily="34" charset="-128"/>
                <a:ea typeface="Meiryo" panose="020B0604030504040204" pitchFamily="34" charset="-128"/>
                <a:cs typeface="Times New Roman" panose="02020603050405020304" pitchFamily="18" charset="0"/>
              </a:rPr>
              <a:t>接続し、動作確認をする</a:t>
            </a:r>
            <a:r>
              <a:rPr lang="ja-JP" altLang="en-US" sz="1050" b="1" kern="100">
                <a:latin typeface="Meiryo" panose="020B0604030504040204" pitchFamily="34" charset="-128"/>
                <a:ea typeface="Meiryo" panose="020B0604030504040204" pitchFamily="34" charset="-128"/>
                <a:cs typeface="Times New Roman" panose="02020603050405020304" pitchFamily="18" charset="0"/>
              </a:rPr>
              <a:t>ー</a:t>
            </a:r>
            <a:r>
              <a:rPr lang="ja-JP" altLang="ja-JP" sz="1050" b="1" kern="100">
                <a:latin typeface="Meiryo" panose="020B0604030504040204" pitchFamily="34" charset="-128"/>
                <a:ea typeface="Meiryo" panose="020B0604030504040204" pitchFamily="34" charset="-128"/>
                <a:cs typeface="Times New Roman" panose="02020603050405020304" pitchFamily="18" charset="0"/>
              </a:rPr>
              <a:t>　</a:t>
            </a:r>
            <a:endParaRPr lang="en-US" altLang="ja-JP" sz="1050" kern="100" dirty="0">
              <a:latin typeface="游明朝" panose="02020400000000000000" pitchFamily="18" charset="-128"/>
              <a:ea typeface="メイリオ" panose="020B0604030504040204" pitchFamily="34" charset="-128"/>
              <a:cs typeface="Times New Roman" panose="02020603050405020304" pitchFamily="18" charset="0"/>
            </a:endParaRPr>
          </a:p>
          <a:p>
            <a:pPr indent="133350" algn="just">
              <a:lnSpc>
                <a:spcPct val="150000"/>
              </a:lnSpc>
              <a:spcAft>
                <a:spcPts val="0"/>
              </a:spcAft>
            </a:pP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に慣れていない場合は、</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開室直後に</a:t>
            </a:r>
            <a:r>
              <a:rPr lang="en-US" altLang="ja-JP" sz="1050" kern="100" dirty="0">
                <a:latin typeface="Meiryo" panose="020B0604030504040204" pitchFamily="34" charset="-128"/>
                <a:ea typeface="Meiryo" panose="020B0604030504040204" pitchFamily="34" charset="-128"/>
                <a:cs typeface="Times New Roman" panose="02020603050405020304" pitchFamily="18" charset="0"/>
              </a:rPr>
              <a:t>Zoom</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に接続してください。</a:t>
            </a:r>
            <a:endParaRPr lang="en-US" altLang="ja-JP" sz="1050" kern="100" dirty="0">
              <a:latin typeface="Meiryo" panose="020B0604030504040204" pitchFamily="34" charset="-128"/>
              <a:ea typeface="Meiryo" panose="020B0604030504040204" pitchFamily="34" charset="-128"/>
              <a:cs typeface="Times New Roman" panose="02020603050405020304" pitchFamily="18" charset="0"/>
            </a:endParaRPr>
          </a:p>
          <a:p>
            <a:pPr indent="133350" algn="just">
              <a:lnSpc>
                <a:spcPts val="1600"/>
              </a:lnSpc>
              <a:spcAft>
                <a:spcPts val="0"/>
              </a:spcAft>
            </a:pPr>
            <a:r>
              <a:rPr lang="ja-JP" altLang="en-US" sz="1050" kern="100">
                <a:latin typeface="Meiryo" panose="020B0604030504040204" pitchFamily="34" charset="-128"/>
                <a:ea typeface="Meiryo" panose="020B0604030504040204" pitchFamily="34" charset="-128"/>
                <a:cs typeface="Times New Roman" panose="02020603050405020304" pitchFamily="18" charset="0"/>
              </a:rPr>
              <a:t>接続や映像、音声など動作確認しておくと安心です。</a:t>
            </a:r>
            <a:endParaRPr lang="ja-JP" altLang="ja-JP" sz="1050" kern="100">
              <a:latin typeface="Meiryo" panose="020B0604030504040204" pitchFamily="34" charset="-128"/>
              <a:ea typeface="Meiryo" panose="020B0604030504040204" pitchFamily="34"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3EF84DD-AC84-9544-B9E2-A792DDB5DE52}"/>
              </a:ext>
            </a:extLst>
          </p:cNvPr>
          <p:cNvSpPr txBox="1"/>
          <p:nvPr/>
        </p:nvSpPr>
        <p:spPr>
          <a:xfrm>
            <a:off x="672139" y="3948421"/>
            <a:ext cx="5478245" cy="1523494"/>
          </a:xfrm>
          <a:prstGeom prst="rect">
            <a:avLst/>
          </a:prstGeom>
          <a:noFill/>
        </p:spPr>
        <p:txBody>
          <a:bodyPr wrap="square" rtlCol="0">
            <a:spAutoFit/>
          </a:bodyPr>
          <a:lstStyle/>
          <a:p>
            <a:pPr>
              <a:lnSpc>
                <a:spcPct val="150000"/>
              </a:lnSpc>
            </a:pPr>
            <a:r>
              <a:rPr kumimoji="1" lang="ja-JP" altLang="en-US" sz="1200" b="1">
                <a:latin typeface="Meiryo" panose="020B0604030504040204" pitchFamily="34" charset="-128"/>
                <a:ea typeface="Meiryo" panose="020B0604030504040204" pitchFamily="34" charset="-128"/>
              </a:rPr>
              <a:t>□ビデオの停止　</a:t>
            </a:r>
            <a:r>
              <a:rPr kumimoji="1" lang="ja-JP" altLang="en-US" sz="1050" b="1">
                <a:latin typeface="Meiryo" panose="020B0604030504040204" pitchFamily="34" charset="-128"/>
                <a:ea typeface="Meiryo" panose="020B0604030504040204" pitchFamily="34" charset="-128"/>
              </a:rPr>
              <a:t>ー自分の</a:t>
            </a:r>
            <a:r>
              <a:rPr lang="ja-JP" altLang="en-US" sz="1050" b="1">
                <a:latin typeface="Meiryo" panose="020B0604030504040204" pitchFamily="34" charset="-128"/>
                <a:ea typeface="Meiryo" panose="020B0604030504040204" pitchFamily="34" charset="-128"/>
              </a:rPr>
              <a:t>カメラ映像を止める</a:t>
            </a:r>
            <a:r>
              <a:rPr kumimoji="1" lang="ja-JP" altLang="en-US" sz="1050" b="1">
                <a:latin typeface="Meiryo" panose="020B0604030504040204" pitchFamily="34" charset="-128"/>
                <a:ea typeface="Meiryo" panose="020B0604030504040204" pitchFamily="34" charset="-128"/>
              </a:rPr>
              <a:t>場合ー</a:t>
            </a:r>
            <a:endParaRPr kumimoji="1" lang="en-US" altLang="ja-JP" sz="1050" b="1" dirty="0">
              <a:latin typeface="Meiryo" panose="020B0604030504040204" pitchFamily="34" charset="-128"/>
              <a:ea typeface="Meiryo" panose="020B0604030504040204" pitchFamily="34" charset="-128"/>
            </a:endParaRPr>
          </a:p>
          <a:p>
            <a:pPr>
              <a:lnSpc>
                <a:spcPct val="150000"/>
              </a:lnSpc>
            </a:pPr>
            <a:r>
              <a:rPr lang="ja-JP" altLang="en-US" sz="1050">
                <a:latin typeface="Meiryo" panose="020B0604030504040204" pitchFamily="34" charset="-128"/>
                <a:ea typeface="Meiryo" panose="020B0604030504040204" pitchFamily="34" charset="-128"/>
              </a:rPr>
              <a:t>　様々な事情でカメラの映し出しを避けたい場合は、</a:t>
            </a:r>
            <a:endParaRPr lang="en-US" altLang="ja-JP" sz="1050" dirty="0">
              <a:latin typeface="Meiryo" panose="020B0604030504040204" pitchFamily="34" charset="-128"/>
              <a:ea typeface="Meiryo" panose="020B0604030504040204" pitchFamily="34" charset="-128"/>
            </a:endParaRPr>
          </a:p>
          <a:p>
            <a:pPr>
              <a:lnSpc>
                <a:spcPct val="150000"/>
              </a:lnSpc>
            </a:pPr>
            <a:r>
              <a:rPr lang="ja-JP" altLang="en-US" sz="1050">
                <a:latin typeface="Meiryo" panose="020B0604030504040204" pitchFamily="34" charset="-128"/>
                <a:ea typeface="Meiryo" panose="020B0604030504040204" pitchFamily="34" charset="-128"/>
              </a:rPr>
              <a:t>　</a:t>
            </a:r>
            <a:r>
              <a:rPr lang="en-US" altLang="ja-JP" sz="1050" dirty="0">
                <a:latin typeface="Meiryo" panose="020B0604030504040204" pitchFamily="34" charset="-128"/>
                <a:ea typeface="Meiryo" panose="020B0604030504040204" pitchFamily="34" charset="-128"/>
              </a:rPr>
              <a:t>Zoom</a:t>
            </a:r>
            <a:r>
              <a:rPr lang="ja-JP" altLang="en-US" sz="1050">
                <a:latin typeface="Meiryo" panose="020B0604030504040204" pitchFamily="34" charset="-128"/>
                <a:ea typeface="Meiryo" panose="020B0604030504040204" pitchFamily="34" charset="-128"/>
              </a:rPr>
              <a:t>の「ビデオの停止」を選択してください。カメラ映像が消えます。「ビデオの</a:t>
            </a:r>
            <a:endParaRPr lang="en-US" altLang="ja-JP" sz="1050" dirty="0">
              <a:latin typeface="Meiryo" panose="020B0604030504040204" pitchFamily="34" charset="-128"/>
              <a:ea typeface="Meiryo" panose="020B0604030504040204" pitchFamily="34" charset="-128"/>
            </a:endParaRPr>
          </a:p>
          <a:p>
            <a:pPr>
              <a:lnSpc>
                <a:spcPct val="150000"/>
              </a:lnSpc>
            </a:pPr>
            <a:r>
              <a:rPr lang="ja-JP" altLang="en-US" sz="1050">
                <a:latin typeface="Meiryo" panose="020B0604030504040204" pitchFamily="34" charset="-128"/>
                <a:ea typeface="Meiryo" panose="020B0604030504040204" pitchFamily="34" charset="-128"/>
              </a:rPr>
              <a:t>　開始」を選択するとカメラ映像が映ります。「ビデオ」の選択については主催者にご</a:t>
            </a:r>
            <a:endParaRPr lang="en-US" altLang="ja-JP" sz="1050" dirty="0">
              <a:latin typeface="Meiryo" panose="020B0604030504040204" pitchFamily="34" charset="-128"/>
              <a:ea typeface="Meiryo" panose="020B0604030504040204" pitchFamily="34" charset="-128"/>
            </a:endParaRPr>
          </a:p>
          <a:p>
            <a:pPr>
              <a:lnSpc>
                <a:spcPct val="150000"/>
              </a:lnSpc>
            </a:pPr>
            <a:r>
              <a:rPr lang="ja-JP" altLang="en-US" sz="1050">
                <a:latin typeface="Meiryo" panose="020B0604030504040204" pitchFamily="34" charset="-128"/>
                <a:ea typeface="Meiryo" panose="020B0604030504040204" pitchFamily="34" charset="-128"/>
              </a:rPr>
              <a:t>　相談ください。</a:t>
            </a:r>
            <a:endParaRPr kumimoji="1" lang="en-US" altLang="ja-JP" sz="1050" dirty="0">
              <a:latin typeface="Meiryo" panose="020B0604030504040204" pitchFamily="34" charset="-128"/>
              <a:ea typeface="Meiryo" panose="020B0604030504040204" pitchFamily="34" charset="-128"/>
            </a:endParaRPr>
          </a:p>
          <a:p>
            <a:r>
              <a:rPr lang="ja-JP" altLang="en-US" sz="1200" b="1">
                <a:latin typeface="Meiryo" panose="020B0604030504040204" pitchFamily="34" charset="-128"/>
                <a:ea typeface="Meiryo" panose="020B0604030504040204" pitchFamily="34" charset="-128"/>
              </a:rPr>
              <a:t>　</a:t>
            </a:r>
            <a:endParaRPr kumimoji="1" lang="ja-JP" altLang="en-US" sz="1200" b="1">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F92FB93-E8E1-384B-A9A5-227493788F5A}"/>
              </a:ext>
            </a:extLst>
          </p:cNvPr>
          <p:cNvSpPr/>
          <p:nvPr/>
        </p:nvSpPr>
        <p:spPr>
          <a:xfrm>
            <a:off x="696235" y="5402668"/>
            <a:ext cx="5478245" cy="833883"/>
          </a:xfrm>
          <a:prstGeom prst="rect">
            <a:avLst/>
          </a:prstGeom>
        </p:spPr>
        <p:txBody>
          <a:bodyPr wrap="square">
            <a:spAutoFit/>
          </a:bodyPr>
          <a:lstStyle/>
          <a:p>
            <a:pPr algn="just">
              <a:lnSpc>
                <a:spcPct val="150000"/>
              </a:lnSpc>
              <a:spcAft>
                <a:spcPts val="0"/>
              </a:spcAft>
            </a:pPr>
            <a:r>
              <a:rPr lang="ja-JP" altLang="en-US" sz="1200" b="1" kern="100">
                <a:latin typeface="游明朝" panose="02020400000000000000" pitchFamily="18" charset="-128"/>
                <a:ea typeface="メイリオ" panose="020B0604030504040204" pitchFamily="34" charset="-128"/>
                <a:cs typeface="Times New Roman" panose="02020603050405020304" pitchFamily="18" charset="0"/>
              </a:rPr>
              <a:t>□名前の登録</a:t>
            </a:r>
            <a:r>
              <a:rPr lang="ja-JP" altLang="en-US" sz="1050" b="1" kern="100">
                <a:latin typeface="游明朝" panose="02020400000000000000" pitchFamily="18" charset="-128"/>
                <a:ea typeface="メイリオ" panose="020B0604030504040204" pitchFamily="34" charset="-128"/>
                <a:cs typeface="Times New Roman" panose="02020603050405020304" pitchFamily="18" charset="0"/>
              </a:rPr>
              <a:t>　　ー</a:t>
            </a:r>
            <a:r>
              <a:rPr lang="ja-JP" altLang="ja-JP" sz="1050" b="1" kern="100">
                <a:latin typeface="游明朝" panose="02020400000000000000" pitchFamily="18" charset="-128"/>
                <a:ea typeface="メイリオ" panose="020B0604030504040204" pitchFamily="34" charset="-128"/>
                <a:cs typeface="Times New Roman" panose="02020603050405020304" pitchFamily="18" charset="0"/>
              </a:rPr>
              <a:t>名前の登録は、「申し込みした名前」を用いる</a:t>
            </a:r>
            <a:r>
              <a:rPr lang="ja-JP" altLang="en-US" sz="1050" b="1" kern="100">
                <a:latin typeface="游明朝" panose="02020400000000000000" pitchFamily="18" charset="-128"/>
                <a:ea typeface="メイリオ" panose="020B0604030504040204" pitchFamily="34" charset="-128"/>
                <a:cs typeface="Times New Roman" panose="02020603050405020304" pitchFamily="18" charset="0"/>
              </a:rPr>
              <a:t>ー</a:t>
            </a:r>
            <a:endParaRPr lang="ja-JP" altLang="ja-JP" sz="1050" kern="100">
              <a:latin typeface="游明朝" panose="02020400000000000000" pitchFamily="18" charset="-128"/>
              <a:ea typeface="游明朝" panose="02020400000000000000" pitchFamily="18" charset="-128"/>
              <a:cs typeface="Times New Roman" panose="02020603050405020304" pitchFamily="18" charset="0"/>
            </a:endParaRPr>
          </a:p>
          <a:p>
            <a:pPr>
              <a:lnSpc>
                <a:spcPct val="150000"/>
              </a:lnSpc>
            </a:pPr>
            <a:r>
              <a:rPr lang="ja-JP" altLang="ja-JP" sz="1050">
                <a:ea typeface="メイリオ" panose="020B0604030504040204" pitchFamily="34" charset="-128"/>
                <a:cs typeface="Times New Roman" panose="02020603050405020304" pitchFamily="18" charset="0"/>
              </a:rPr>
              <a:t>　主催者が認識出来ないとミーティング入室</a:t>
            </a:r>
            <a:r>
              <a:rPr lang="ja-JP" altLang="en-US" sz="1050">
                <a:ea typeface="メイリオ" panose="020B0604030504040204" pitchFamily="34" charset="-128"/>
                <a:cs typeface="Times New Roman" panose="02020603050405020304" pitchFamily="18" charset="0"/>
              </a:rPr>
              <a:t>が</a:t>
            </a:r>
            <a:r>
              <a:rPr lang="ja-JP" altLang="ja-JP" sz="1050">
                <a:ea typeface="メイリオ" panose="020B0604030504040204" pitchFamily="34" charset="-128"/>
                <a:cs typeface="Times New Roman" panose="02020603050405020304" pitchFamily="18" charset="0"/>
              </a:rPr>
              <a:t>許可</a:t>
            </a:r>
            <a:r>
              <a:rPr lang="ja-JP" altLang="en-US" sz="1050">
                <a:ea typeface="メイリオ" panose="020B0604030504040204" pitchFamily="34" charset="-128"/>
                <a:cs typeface="Times New Roman" panose="02020603050405020304" pitchFamily="18" charset="0"/>
              </a:rPr>
              <a:t>されない場合があります</a:t>
            </a:r>
            <a:r>
              <a:rPr lang="ja-JP" altLang="ja-JP" sz="1050">
                <a:ea typeface="メイリオ" panose="020B0604030504040204" pitchFamily="34" charset="-128"/>
                <a:cs typeface="Times New Roman" panose="02020603050405020304" pitchFamily="18" charset="0"/>
              </a:rPr>
              <a:t>。</a:t>
            </a:r>
            <a:r>
              <a:rPr lang="ja-JP" altLang="en-US" sz="1050">
                <a:ea typeface="メイリオ" panose="020B0604030504040204" pitchFamily="34" charset="-128"/>
                <a:cs typeface="Times New Roman" panose="02020603050405020304" pitchFamily="18" charset="0"/>
              </a:rPr>
              <a:t>また、</a:t>
            </a:r>
            <a:endParaRPr lang="en-US" altLang="ja-JP" sz="1050" dirty="0">
              <a:ea typeface="メイリオ" panose="020B0604030504040204" pitchFamily="34" charset="-128"/>
              <a:cs typeface="Times New Roman" panose="02020603050405020304" pitchFamily="18" charset="0"/>
            </a:endParaRPr>
          </a:p>
          <a:p>
            <a:pPr>
              <a:lnSpc>
                <a:spcPct val="150000"/>
              </a:lnSpc>
            </a:pPr>
            <a:r>
              <a:rPr lang="ja-JP" altLang="en-US" sz="1050">
                <a:ea typeface="メイリオ" panose="020B0604030504040204" pitchFamily="34" charset="-128"/>
                <a:cs typeface="Times New Roman" panose="02020603050405020304" pitchFamily="18" charset="0"/>
              </a:rPr>
              <a:t>　</a:t>
            </a:r>
            <a:r>
              <a:rPr lang="ja-JP" altLang="ja-JP" sz="1050">
                <a:ea typeface="メイリオ" panose="020B0604030504040204" pitchFamily="34" charset="-128"/>
                <a:cs typeface="Times New Roman" panose="02020603050405020304" pitchFamily="18" charset="0"/>
              </a:rPr>
              <a:t>参加者同士で相手が分かりません</a:t>
            </a:r>
            <a:r>
              <a:rPr lang="ja-JP" altLang="ja-JP" sz="1050"/>
              <a:t> </a:t>
            </a:r>
            <a:r>
              <a:rPr lang="ja-JP" altLang="en-US" sz="1050"/>
              <a:t>。</a:t>
            </a:r>
          </a:p>
        </p:txBody>
      </p:sp>
      <p:sp>
        <p:nvSpPr>
          <p:cNvPr id="25" name="テキスト ボックス 24">
            <a:extLst>
              <a:ext uri="{FF2B5EF4-FFF2-40B4-BE49-F238E27FC236}">
                <a16:creationId xmlns:a16="http://schemas.microsoft.com/office/drawing/2014/main" id="{8309F805-9D40-064B-8E19-24E6B3799479}"/>
              </a:ext>
            </a:extLst>
          </p:cNvPr>
          <p:cNvSpPr txBox="1"/>
          <p:nvPr/>
        </p:nvSpPr>
        <p:spPr>
          <a:xfrm>
            <a:off x="672140" y="6392040"/>
            <a:ext cx="5478245" cy="591509"/>
          </a:xfrm>
          <a:prstGeom prst="rect">
            <a:avLst/>
          </a:prstGeom>
          <a:noFill/>
        </p:spPr>
        <p:txBody>
          <a:bodyPr wrap="square" rtlCol="0">
            <a:spAutoFit/>
          </a:bodyPr>
          <a:lstStyle/>
          <a:p>
            <a:pPr>
              <a:lnSpc>
                <a:spcPct val="150000"/>
              </a:lnSpc>
            </a:pPr>
            <a:r>
              <a:rPr lang="ja-JP" altLang="en-US" sz="1200" b="1">
                <a:latin typeface="Meiryo" panose="020B0604030504040204" pitchFamily="34" charset="-128"/>
                <a:ea typeface="Meiryo" panose="020B0604030504040204" pitchFamily="34" charset="-128"/>
              </a:rPr>
              <a:t>□イヤホン　　</a:t>
            </a:r>
            <a:r>
              <a:rPr lang="ja-JP" altLang="en-US" sz="1050" b="1">
                <a:latin typeface="Meiryo" panose="020B0604030504040204" pitchFamily="34" charset="-128"/>
                <a:ea typeface="Meiryo" panose="020B0604030504040204" pitchFamily="34" charset="-128"/>
              </a:rPr>
              <a:t>ーイ</a:t>
            </a:r>
            <a:r>
              <a:rPr lang="ja-JP" altLang="ja-JP" sz="1050" b="1">
                <a:latin typeface="Meiryo" panose="020B0604030504040204" pitchFamily="34" charset="-128"/>
                <a:ea typeface="Meiryo" panose="020B0604030504040204" pitchFamily="34" charset="-128"/>
              </a:rPr>
              <a:t>ヤホンの使用を推奨</a:t>
            </a:r>
            <a:r>
              <a:rPr lang="ja-JP" altLang="en-US" sz="1050" b="1">
                <a:latin typeface="Meiryo" panose="020B0604030504040204" pitchFamily="34" charset="-128"/>
                <a:ea typeface="Meiryo" panose="020B0604030504040204" pitchFamily="34" charset="-128"/>
              </a:rPr>
              <a:t>ー</a:t>
            </a:r>
            <a:endParaRPr lang="ja-JP" altLang="ja-JP" sz="1050">
              <a:latin typeface="Meiryo" panose="020B0604030504040204" pitchFamily="34" charset="-128"/>
              <a:ea typeface="Meiryo" panose="020B0604030504040204" pitchFamily="34" charset="-128"/>
            </a:endParaRPr>
          </a:p>
          <a:p>
            <a:pPr>
              <a:lnSpc>
                <a:spcPct val="150000"/>
              </a:lnSpc>
            </a:pPr>
            <a:r>
              <a:rPr lang="ja-JP" altLang="en-US" sz="1050">
                <a:latin typeface="Meiryo" panose="020B0604030504040204" pitchFamily="34" charset="-128"/>
                <a:ea typeface="Meiryo" panose="020B0604030504040204" pitchFamily="34" charset="-128"/>
              </a:rPr>
              <a:t>　</a:t>
            </a:r>
            <a:r>
              <a:rPr lang="ja-JP" altLang="ja-JP" sz="1050">
                <a:latin typeface="Meiryo" panose="020B0604030504040204" pitchFamily="34" charset="-128"/>
                <a:ea typeface="Meiryo" panose="020B0604030504040204" pitchFamily="34" charset="-128"/>
              </a:rPr>
              <a:t>話の内容が聞き取りやすく、マイクとの混信も減るのでイヤホンの使用を推奨します。</a:t>
            </a:r>
          </a:p>
        </p:txBody>
      </p:sp>
      <p:sp>
        <p:nvSpPr>
          <p:cNvPr id="26" name="正方形/長方形 25">
            <a:extLst>
              <a:ext uri="{FF2B5EF4-FFF2-40B4-BE49-F238E27FC236}">
                <a16:creationId xmlns:a16="http://schemas.microsoft.com/office/drawing/2014/main" id="{B75877A6-86EA-ED4C-AFC7-F8E204EF60F3}"/>
              </a:ext>
            </a:extLst>
          </p:cNvPr>
          <p:cNvSpPr/>
          <p:nvPr/>
        </p:nvSpPr>
        <p:spPr>
          <a:xfrm>
            <a:off x="672139" y="7270490"/>
            <a:ext cx="5253892" cy="840615"/>
          </a:xfrm>
          <a:prstGeom prst="rect">
            <a:avLst/>
          </a:prstGeom>
        </p:spPr>
        <p:txBody>
          <a:bodyPr wrap="square">
            <a:spAutoFit/>
          </a:bodyPr>
          <a:lstStyle/>
          <a:p>
            <a:pPr algn="just">
              <a:lnSpc>
                <a:spcPct val="150000"/>
              </a:lnSpc>
              <a:spcAft>
                <a:spcPts val="0"/>
              </a:spcAft>
            </a:pPr>
            <a:r>
              <a:rPr lang="ja-JP" altLang="en-US" sz="1200" b="1" kern="100">
                <a:latin typeface="Meiryo" panose="020B0604030504040204" pitchFamily="34" charset="-128"/>
                <a:ea typeface="Meiryo" panose="020B0604030504040204" pitchFamily="34" charset="-128"/>
                <a:cs typeface="Times New Roman" panose="02020603050405020304" pitchFamily="18" charset="0"/>
              </a:rPr>
              <a:t>□</a:t>
            </a:r>
            <a:r>
              <a:rPr lang="ja-JP" altLang="ja-JP" sz="1200" b="1" kern="100">
                <a:latin typeface="Meiryo" panose="020B0604030504040204" pitchFamily="34" charset="-128"/>
                <a:ea typeface="Meiryo" panose="020B0604030504040204" pitchFamily="34" charset="-128"/>
                <a:cs typeface="Times New Roman" panose="02020603050405020304" pitchFamily="18" charset="0"/>
              </a:rPr>
              <a:t>「画面</a:t>
            </a:r>
            <a:r>
              <a:rPr lang="ja-JP" altLang="en-US" sz="1200" b="1" kern="100">
                <a:latin typeface="Meiryo" panose="020B0604030504040204" pitchFamily="34" charset="-128"/>
                <a:ea typeface="Meiryo" panose="020B0604030504040204" pitchFamily="34" charset="-128"/>
                <a:cs typeface="Times New Roman" panose="02020603050405020304" pitchFamily="18" charset="0"/>
              </a:rPr>
              <a:t>の</a:t>
            </a:r>
            <a:r>
              <a:rPr lang="ja-JP" altLang="ja-JP" sz="1200" b="1" kern="100">
                <a:latin typeface="Meiryo" panose="020B0604030504040204" pitchFamily="34" charset="-128"/>
                <a:ea typeface="Meiryo" panose="020B0604030504040204" pitchFamily="34" charset="-128"/>
                <a:cs typeface="Times New Roman" panose="02020603050405020304" pitchFamily="18" charset="0"/>
              </a:rPr>
              <a:t>共有」には触らない</a:t>
            </a:r>
            <a:r>
              <a:rPr lang="ja-JP" altLang="en-US" sz="1200" b="1" kern="100">
                <a:latin typeface="Meiryo" panose="020B0604030504040204" pitchFamily="34" charset="-128"/>
                <a:ea typeface="Meiryo" panose="020B0604030504040204" pitchFamily="34" charset="-128"/>
                <a:cs typeface="Times New Roman" panose="02020603050405020304" pitchFamily="18" charset="0"/>
              </a:rPr>
              <a:t>　</a:t>
            </a:r>
            <a:endParaRPr lang="en-US" altLang="ja-JP" sz="1200" b="1" kern="100" dirty="0">
              <a:latin typeface="Meiryo" panose="020B0604030504040204" pitchFamily="34" charset="-128"/>
              <a:ea typeface="Meiryo" panose="020B0604030504040204" pitchFamily="34" charset="-128"/>
              <a:cs typeface="Times New Roman" panose="02020603050405020304" pitchFamily="18" charset="0"/>
            </a:endParaRPr>
          </a:p>
          <a:p>
            <a:pPr algn="just">
              <a:lnSpc>
                <a:spcPct val="150000"/>
              </a:lnSpc>
              <a:spcAft>
                <a:spcPts val="0"/>
              </a:spcAft>
            </a:pPr>
            <a:r>
              <a:rPr lang="ja-JP" altLang="en-US" sz="1200" b="1" kern="100">
                <a:latin typeface="Meiryo" panose="020B0604030504040204" pitchFamily="34" charset="-128"/>
                <a:ea typeface="Meiryo" panose="020B0604030504040204" pitchFamily="34" charset="-128"/>
                <a:cs typeface="Times New Roman" panose="02020603050405020304" pitchFamily="18" charset="0"/>
              </a:rPr>
              <a:t>　</a:t>
            </a:r>
            <a:r>
              <a:rPr lang="ja-JP" altLang="en-US" sz="1050" kern="100">
                <a:latin typeface="Meiryo" panose="020B0604030504040204" pitchFamily="34" charset="-128"/>
                <a:ea typeface="Meiryo" panose="020B0604030504040204" pitchFamily="34" charset="-128"/>
                <a:cs typeface="Times New Roman" panose="02020603050405020304" pitchFamily="18" charset="0"/>
              </a:rPr>
              <a:t>許可なく触るのはやめましょう。</a:t>
            </a:r>
            <a:endParaRPr lang="ja-JP" altLang="ja-JP" sz="1200" kern="100">
              <a:latin typeface="Meiryo" panose="020B0604030504040204" pitchFamily="34" charset="-128"/>
              <a:ea typeface="Meiryo" panose="020B0604030504040204" pitchFamily="34" charset="-128"/>
              <a:cs typeface="Times New Roman" panose="02020603050405020304" pitchFamily="18" charset="0"/>
            </a:endParaRPr>
          </a:p>
          <a:p>
            <a:pPr algn="just">
              <a:lnSpc>
                <a:spcPts val="1600"/>
              </a:lnSpc>
              <a:spcAft>
                <a:spcPts val="0"/>
              </a:spcAft>
            </a:pPr>
            <a:endParaRPr lang="ja-JP" altLang="ja-JP" sz="1050" kern="100">
              <a:latin typeface="Meiryo" panose="020B0604030504040204" pitchFamily="34" charset="-128"/>
              <a:ea typeface="Meiryo" panose="020B0604030504040204" pitchFamily="34" charset="-128"/>
              <a:cs typeface="Times New Roman" panose="02020603050405020304" pitchFamily="18" charset="0"/>
            </a:endParaRPr>
          </a:p>
        </p:txBody>
      </p:sp>
      <p:pic>
        <p:nvPicPr>
          <p:cNvPr id="15" name="図 14">
            <a:extLst>
              <a:ext uri="{FF2B5EF4-FFF2-40B4-BE49-F238E27FC236}">
                <a16:creationId xmlns:a16="http://schemas.microsoft.com/office/drawing/2014/main" id="{9492E800-B19C-B64E-A931-C1C074B994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85232" y="7515214"/>
            <a:ext cx="640799" cy="455836"/>
          </a:xfrm>
          <a:prstGeom prst="rect">
            <a:avLst/>
          </a:prstGeom>
          <a:noFill/>
          <a:ln>
            <a:noFill/>
          </a:ln>
        </p:spPr>
      </p:pic>
      <p:pic>
        <p:nvPicPr>
          <p:cNvPr id="16" name="図 15">
            <a:extLst>
              <a:ext uri="{FF2B5EF4-FFF2-40B4-BE49-F238E27FC236}">
                <a16:creationId xmlns:a16="http://schemas.microsoft.com/office/drawing/2014/main" id="{045B1F38-4B6D-7940-8F0B-0B618B2CFF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6514" y="3782704"/>
            <a:ext cx="1509517" cy="445326"/>
          </a:xfrm>
          <a:prstGeom prst="rect">
            <a:avLst/>
          </a:prstGeom>
          <a:noFill/>
          <a:ln>
            <a:noFill/>
          </a:ln>
        </p:spPr>
      </p:pic>
      <p:sp>
        <p:nvSpPr>
          <p:cNvPr id="4" name="テキスト ボックス 3">
            <a:extLst>
              <a:ext uri="{FF2B5EF4-FFF2-40B4-BE49-F238E27FC236}">
                <a16:creationId xmlns:a16="http://schemas.microsoft.com/office/drawing/2014/main" id="{A665BFD9-1783-574C-8E56-F5B0936EEF54}"/>
              </a:ext>
            </a:extLst>
          </p:cNvPr>
          <p:cNvSpPr txBox="1"/>
          <p:nvPr/>
        </p:nvSpPr>
        <p:spPr>
          <a:xfrm>
            <a:off x="3824703" y="3272915"/>
            <a:ext cx="1890297" cy="215444"/>
          </a:xfrm>
          <a:prstGeom prst="rect">
            <a:avLst/>
          </a:prstGeom>
          <a:noFill/>
        </p:spPr>
        <p:txBody>
          <a:bodyPr wrap="square" rtlCol="0">
            <a:spAutoFit/>
          </a:bodyPr>
          <a:lstStyle/>
          <a:p>
            <a:r>
              <a:rPr lang="en-US" altLang="ja-JP" sz="800" u="sng" dirty="0">
                <a:latin typeface="Meiryo" panose="020B0604030504040204" pitchFamily="34" charset="-128"/>
                <a:ea typeface="Meiryo" panose="020B0604030504040204" pitchFamily="34" charset="-128"/>
              </a:rPr>
              <a:t>※</a:t>
            </a:r>
            <a:r>
              <a:rPr kumimoji="1" lang="ja-JP" altLang="en-US" sz="800" u="sng">
                <a:latin typeface="Meiryo" panose="020B0604030504040204" pitchFamily="34" charset="-128"/>
                <a:ea typeface="Meiryo" panose="020B0604030504040204" pitchFamily="34" charset="-128"/>
              </a:rPr>
              <a:t>次ページ</a:t>
            </a:r>
            <a:r>
              <a:rPr kumimoji="1" lang="en-US" altLang="ja-JP" sz="800" u="sng" dirty="0">
                <a:latin typeface="Meiryo" panose="020B0604030504040204" pitchFamily="34" charset="-128"/>
                <a:ea typeface="Meiryo" panose="020B0604030504040204" pitchFamily="34" charset="-128"/>
              </a:rPr>
              <a:t> </a:t>
            </a:r>
            <a:r>
              <a:rPr kumimoji="1" lang="ja-JP" altLang="en-US" sz="800" u="sng">
                <a:latin typeface="Meiryo" panose="020B0604030504040204" pitchFamily="34" charset="-128"/>
                <a:ea typeface="Meiryo" panose="020B0604030504040204" pitchFamily="34" charset="-128"/>
              </a:rPr>
              <a:t>「</a:t>
            </a:r>
            <a:r>
              <a:rPr lang="en-US" altLang="ja-JP" sz="800" u="sng" dirty="0">
                <a:latin typeface="Meiryo" panose="020B0604030504040204" pitchFamily="34" charset="-128"/>
                <a:ea typeface="Meiryo" panose="020B0604030504040204" pitchFamily="34" charset="-128"/>
              </a:rPr>
              <a:t>Zoom</a:t>
            </a:r>
            <a:r>
              <a:rPr lang="ja-JP" altLang="en-US" sz="800" u="sng">
                <a:latin typeface="Meiryo" panose="020B0604030504040204" pitchFamily="34" charset="-128"/>
                <a:ea typeface="Meiryo" panose="020B0604030504040204" pitchFamily="34" charset="-128"/>
              </a:rPr>
              <a:t>の使い方」参照</a:t>
            </a:r>
            <a:endParaRPr kumimoji="1" lang="ja-JP" altLang="en-US" sz="800" u="sng">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3367A5B1-81AC-B346-8560-C222D3A73826}"/>
              </a:ext>
            </a:extLst>
          </p:cNvPr>
          <p:cNvSpPr/>
          <p:nvPr/>
        </p:nvSpPr>
        <p:spPr>
          <a:xfrm>
            <a:off x="2096467" y="5056465"/>
            <a:ext cx="1991748" cy="215444"/>
          </a:xfrm>
          <a:prstGeom prst="rect">
            <a:avLst/>
          </a:prstGeom>
        </p:spPr>
        <p:txBody>
          <a:bodyPr wrap="square">
            <a:spAutoFit/>
          </a:bodyPr>
          <a:lstStyle/>
          <a:p>
            <a:r>
              <a:rPr lang="en-US" altLang="ja-JP" sz="800" u="sng" dirty="0">
                <a:latin typeface="Meiryo" panose="020B0604030504040204" pitchFamily="34" charset="-128"/>
                <a:ea typeface="Meiryo" panose="020B0604030504040204" pitchFamily="34" charset="-128"/>
              </a:rPr>
              <a:t>※</a:t>
            </a:r>
            <a:r>
              <a:rPr lang="ja-JP" altLang="en-US" sz="800" u="sng">
                <a:latin typeface="Meiryo" panose="020B0604030504040204" pitchFamily="34" charset="-128"/>
                <a:ea typeface="Meiryo" panose="020B0604030504040204" pitchFamily="34" charset="-128"/>
              </a:rPr>
              <a:t>次ページ</a:t>
            </a:r>
            <a:r>
              <a:rPr lang="en-US" altLang="ja-JP" sz="800" u="sng" dirty="0">
                <a:latin typeface="Meiryo" panose="020B0604030504040204" pitchFamily="34" charset="-128"/>
                <a:ea typeface="Meiryo" panose="020B0604030504040204" pitchFamily="34" charset="-128"/>
              </a:rPr>
              <a:t> </a:t>
            </a:r>
            <a:r>
              <a:rPr lang="ja-JP" altLang="en-US" sz="800" u="sng">
                <a:latin typeface="Meiryo" panose="020B0604030504040204" pitchFamily="34" charset="-128"/>
                <a:ea typeface="Meiryo" panose="020B0604030504040204" pitchFamily="34" charset="-128"/>
              </a:rPr>
              <a:t>「</a:t>
            </a:r>
            <a:r>
              <a:rPr lang="en-US" altLang="ja-JP" sz="800" u="sng" dirty="0">
                <a:latin typeface="Meiryo" panose="020B0604030504040204" pitchFamily="34" charset="-128"/>
                <a:ea typeface="Meiryo" panose="020B0604030504040204" pitchFamily="34" charset="-128"/>
              </a:rPr>
              <a:t>Zoom</a:t>
            </a:r>
            <a:r>
              <a:rPr lang="ja-JP" altLang="en-US" sz="800" u="sng">
                <a:latin typeface="Meiryo" panose="020B0604030504040204" pitchFamily="34" charset="-128"/>
                <a:ea typeface="Meiryo" panose="020B0604030504040204" pitchFamily="34" charset="-128"/>
              </a:rPr>
              <a:t>の使い方」参照</a:t>
            </a:r>
          </a:p>
        </p:txBody>
      </p:sp>
      <p:sp>
        <p:nvSpPr>
          <p:cNvPr id="6" name="正方形/長方形 5">
            <a:extLst>
              <a:ext uri="{FF2B5EF4-FFF2-40B4-BE49-F238E27FC236}">
                <a16:creationId xmlns:a16="http://schemas.microsoft.com/office/drawing/2014/main" id="{D42FE920-6CD3-1D48-9A0A-C91CC6BDDC22}"/>
              </a:ext>
            </a:extLst>
          </p:cNvPr>
          <p:cNvSpPr/>
          <p:nvPr/>
        </p:nvSpPr>
        <p:spPr>
          <a:xfrm>
            <a:off x="3195827" y="6070285"/>
            <a:ext cx="2089405" cy="215444"/>
          </a:xfrm>
          <a:prstGeom prst="rect">
            <a:avLst/>
          </a:prstGeom>
        </p:spPr>
        <p:txBody>
          <a:bodyPr wrap="square">
            <a:spAutoFit/>
          </a:bodyPr>
          <a:lstStyle/>
          <a:p>
            <a:r>
              <a:rPr lang="en-US" altLang="ja-JP" sz="800" u="sng" dirty="0">
                <a:latin typeface="Meiryo" panose="020B0604030504040204" pitchFamily="34" charset="-128"/>
                <a:ea typeface="Meiryo" panose="020B0604030504040204" pitchFamily="34" charset="-128"/>
              </a:rPr>
              <a:t>※</a:t>
            </a:r>
            <a:r>
              <a:rPr lang="ja-JP" altLang="en-US" sz="800" u="sng">
                <a:latin typeface="Meiryo" panose="020B0604030504040204" pitchFamily="34" charset="-128"/>
                <a:ea typeface="Meiryo" panose="020B0604030504040204" pitchFamily="34" charset="-128"/>
              </a:rPr>
              <a:t>次ページ</a:t>
            </a:r>
            <a:r>
              <a:rPr lang="en-US" altLang="ja-JP" sz="800" u="sng" dirty="0">
                <a:latin typeface="Meiryo" panose="020B0604030504040204" pitchFamily="34" charset="-128"/>
                <a:ea typeface="Meiryo" panose="020B0604030504040204" pitchFamily="34" charset="-128"/>
              </a:rPr>
              <a:t> </a:t>
            </a:r>
            <a:r>
              <a:rPr lang="ja-JP" altLang="en-US" sz="800" u="sng">
                <a:latin typeface="Meiryo" panose="020B0604030504040204" pitchFamily="34" charset="-128"/>
                <a:ea typeface="Meiryo" panose="020B0604030504040204" pitchFamily="34" charset="-128"/>
              </a:rPr>
              <a:t>「</a:t>
            </a:r>
            <a:r>
              <a:rPr lang="en-US" altLang="ja-JP" sz="800" u="sng" dirty="0">
                <a:latin typeface="Meiryo" panose="020B0604030504040204" pitchFamily="34" charset="-128"/>
                <a:ea typeface="Meiryo" panose="020B0604030504040204" pitchFamily="34" charset="-128"/>
              </a:rPr>
              <a:t>Zoom</a:t>
            </a:r>
            <a:r>
              <a:rPr lang="ja-JP" altLang="en-US" sz="800" u="sng">
                <a:latin typeface="Meiryo" panose="020B0604030504040204" pitchFamily="34" charset="-128"/>
                <a:ea typeface="Meiryo" panose="020B0604030504040204" pitchFamily="34" charset="-128"/>
              </a:rPr>
              <a:t>の使い方」参照</a:t>
            </a:r>
          </a:p>
        </p:txBody>
      </p:sp>
      <p:sp>
        <p:nvSpPr>
          <p:cNvPr id="7" name="角丸四角形 6">
            <a:extLst>
              <a:ext uri="{FF2B5EF4-FFF2-40B4-BE49-F238E27FC236}">
                <a16:creationId xmlns:a16="http://schemas.microsoft.com/office/drawing/2014/main" id="{279F6902-E09A-D942-B693-9A7C34621CBB}"/>
              </a:ext>
            </a:extLst>
          </p:cNvPr>
          <p:cNvSpPr>
            <a:spLocks noChangeAspect="1"/>
          </p:cNvSpPr>
          <p:nvPr/>
        </p:nvSpPr>
        <p:spPr>
          <a:xfrm>
            <a:off x="500692" y="355893"/>
            <a:ext cx="545328" cy="54532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a:solidFill>
                  <a:schemeClr val="tx1"/>
                </a:solidFill>
                <a:latin typeface="Meiryo" panose="020B0604030504040204" pitchFamily="34" charset="-128"/>
                <a:ea typeface="Meiryo" panose="020B0604030504040204" pitchFamily="34" charset="-128"/>
              </a:rPr>
              <a:t>6</a:t>
            </a:r>
            <a:endParaRPr kumimoji="1" lang="ja-JP" altLang="en-US" sz="280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4257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a:extLst>
              <a:ext uri="{FF2B5EF4-FFF2-40B4-BE49-F238E27FC236}">
                <a16:creationId xmlns:a16="http://schemas.microsoft.com/office/drawing/2014/main" id="{54BF7A2B-463A-914C-A111-D914C3BA0AAE}"/>
              </a:ext>
            </a:extLst>
          </p:cNvPr>
          <p:cNvSpPr/>
          <p:nvPr/>
        </p:nvSpPr>
        <p:spPr>
          <a:xfrm>
            <a:off x="3821293" y="1409868"/>
            <a:ext cx="2573250" cy="932333"/>
          </a:xfrm>
          <a:prstGeom prst="roundRect">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AE05DCEF-5EE0-3C41-8E50-2140488B858C}"/>
              </a:ext>
            </a:extLst>
          </p:cNvPr>
          <p:cNvSpPr/>
          <p:nvPr/>
        </p:nvSpPr>
        <p:spPr>
          <a:xfrm>
            <a:off x="1166796" y="1394934"/>
            <a:ext cx="2554677" cy="947267"/>
          </a:xfrm>
          <a:prstGeom prst="roundRect">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C85EB4A-A367-CD46-BA09-18F3797B5F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562" y="2443288"/>
            <a:ext cx="4322069" cy="2739708"/>
          </a:xfrm>
          <a:prstGeom prst="rect">
            <a:avLst/>
          </a:prstGeom>
          <a:noFill/>
          <a:ln>
            <a:noFill/>
          </a:ln>
        </p:spPr>
      </p:pic>
      <p:pic>
        <p:nvPicPr>
          <p:cNvPr id="8" name="図 7">
            <a:extLst>
              <a:ext uri="{FF2B5EF4-FFF2-40B4-BE49-F238E27FC236}">
                <a16:creationId xmlns:a16="http://schemas.microsoft.com/office/drawing/2014/main" id="{834B749F-7AF6-E546-B2CC-2772528243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6549" y="1779372"/>
            <a:ext cx="1130138" cy="161448"/>
          </a:xfrm>
          <a:prstGeom prst="rect">
            <a:avLst/>
          </a:prstGeom>
          <a:noFill/>
          <a:ln>
            <a:noFill/>
          </a:ln>
        </p:spPr>
      </p:pic>
      <p:sp>
        <p:nvSpPr>
          <p:cNvPr id="10" name="角丸四角形 9">
            <a:extLst>
              <a:ext uri="{FF2B5EF4-FFF2-40B4-BE49-F238E27FC236}">
                <a16:creationId xmlns:a16="http://schemas.microsoft.com/office/drawing/2014/main" id="{66DED46E-EB9B-434E-B573-F1731FDA081E}"/>
              </a:ext>
            </a:extLst>
          </p:cNvPr>
          <p:cNvSpPr/>
          <p:nvPr/>
        </p:nvSpPr>
        <p:spPr>
          <a:xfrm>
            <a:off x="3721473" y="2545977"/>
            <a:ext cx="518833" cy="142885"/>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218F55A-99F1-DA49-933E-E3EB78D6D4B2}"/>
              </a:ext>
            </a:extLst>
          </p:cNvPr>
          <p:cNvCxnSpPr>
            <a:cxnSpLocks/>
            <a:stCxn id="10" idx="1"/>
            <a:endCxn id="16" idx="2"/>
          </p:cNvCxnSpPr>
          <p:nvPr/>
        </p:nvCxnSpPr>
        <p:spPr>
          <a:xfrm flipH="1" flipV="1">
            <a:off x="2444135" y="2342201"/>
            <a:ext cx="1277338" cy="275219"/>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15" name="図 14">
            <a:extLst>
              <a:ext uri="{FF2B5EF4-FFF2-40B4-BE49-F238E27FC236}">
                <a16:creationId xmlns:a16="http://schemas.microsoft.com/office/drawing/2014/main" id="{6DAF9356-798B-C041-B7A0-186F18F8EE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9227" y="1773130"/>
            <a:ext cx="1146350" cy="163765"/>
          </a:xfrm>
          <a:prstGeom prst="rect">
            <a:avLst/>
          </a:prstGeom>
          <a:noFill/>
          <a:ln>
            <a:noFill/>
          </a:ln>
        </p:spPr>
      </p:pic>
      <p:sp>
        <p:nvSpPr>
          <p:cNvPr id="2" name="フッター プレースホルダー 1">
            <a:extLst>
              <a:ext uri="{FF2B5EF4-FFF2-40B4-BE49-F238E27FC236}">
                <a16:creationId xmlns:a16="http://schemas.microsoft.com/office/drawing/2014/main" id="{FB0643D4-66F5-964C-9928-61A9A32B778B}"/>
              </a:ext>
            </a:extLst>
          </p:cNvPr>
          <p:cNvSpPr>
            <a:spLocks noGrp="1"/>
          </p:cNvSpPr>
          <p:nvPr>
            <p:ph type="ftr" sz="quarter" idx="11"/>
          </p:nvPr>
        </p:nvSpPr>
        <p:spPr>
          <a:xfrm>
            <a:off x="2330928" y="9348364"/>
            <a:ext cx="2171700" cy="527403"/>
          </a:xfrm>
        </p:spPr>
        <p:txBody>
          <a:bodyPr/>
          <a:lstStyle/>
          <a:p>
            <a:r>
              <a:rPr kumimoji="1" lang="ja-JP" altLang="en-US"/>
              <a:t>真宗大谷派東京教区</a:t>
            </a:r>
          </a:p>
        </p:txBody>
      </p:sp>
      <p:sp>
        <p:nvSpPr>
          <p:cNvPr id="3" name="スライド番号プレースホルダー 2">
            <a:extLst>
              <a:ext uri="{FF2B5EF4-FFF2-40B4-BE49-F238E27FC236}">
                <a16:creationId xmlns:a16="http://schemas.microsoft.com/office/drawing/2014/main" id="{758ACD4A-E2BA-3842-80EC-B5BF47608900}"/>
              </a:ext>
            </a:extLst>
          </p:cNvPr>
          <p:cNvSpPr>
            <a:spLocks noGrp="1"/>
          </p:cNvSpPr>
          <p:nvPr>
            <p:ph type="sldNum" sz="quarter" idx="12"/>
          </p:nvPr>
        </p:nvSpPr>
        <p:spPr>
          <a:xfrm>
            <a:off x="4922180" y="9348364"/>
            <a:ext cx="1600200" cy="527403"/>
          </a:xfrm>
        </p:spPr>
        <p:txBody>
          <a:bodyPr/>
          <a:lstStyle/>
          <a:p>
            <a:fld id="{ED2C9AC3-C11F-0A4C-9B1D-1811D7836FC7}" type="slidenum">
              <a:rPr kumimoji="1" lang="ja-JP" altLang="en-US" sz="1600" smtClean="0"/>
              <a:t>7</a:t>
            </a:fld>
            <a:endParaRPr kumimoji="1" lang="ja-JP" altLang="en-US" sz="1600"/>
          </a:p>
        </p:txBody>
      </p:sp>
      <p:sp>
        <p:nvSpPr>
          <p:cNvPr id="4" name="正方形/長方形 3">
            <a:extLst>
              <a:ext uri="{FF2B5EF4-FFF2-40B4-BE49-F238E27FC236}">
                <a16:creationId xmlns:a16="http://schemas.microsoft.com/office/drawing/2014/main" id="{0342A425-68A4-4445-B54E-FB8342583179}"/>
              </a:ext>
            </a:extLst>
          </p:cNvPr>
          <p:cNvSpPr/>
          <p:nvPr/>
        </p:nvSpPr>
        <p:spPr>
          <a:xfrm>
            <a:off x="389343" y="253463"/>
            <a:ext cx="6133037" cy="89235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891E148-BC36-7448-B25C-8F1D08338D07}"/>
              </a:ext>
            </a:extLst>
          </p:cNvPr>
          <p:cNvSpPr txBox="1"/>
          <p:nvPr/>
        </p:nvSpPr>
        <p:spPr>
          <a:xfrm>
            <a:off x="1141744" y="472542"/>
            <a:ext cx="3119718" cy="584775"/>
          </a:xfrm>
          <a:prstGeom prst="rect">
            <a:avLst/>
          </a:prstGeom>
          <a:noFill/>
        </p:spPr>
        <p:txBody>
          <a:bodyPr wrap="square" rtlCol="0">
            <a:spAutoFit/>
          </a:bodyPr>
          <a:lstStyle/>
          <a:p>
            <a:r>
              <a:rPr kumimoji="1" lang="en-US" altLang="ja-JP" sz="3200" b="1" dirty="0">
                <a:solidFill>
                  <a:schemeClr val="bg1"/>
                </a:solidFill>
                <a:latin typeface="Meiryo" panose="020B0604030504040204" pitchFamily="34" charset="-128"/>
                <a:ea typeface="Meiryo" panose="020B0604030504040204" pitchFamily="34" charset="-128"/>
              </a:rPr>
              <a:t>Zoom</a:t>
            </a:r>
            <a:r>
              <a:rPr kumimoji="1" lang="ja-JP" altLang="en-US" sz="3200" b="1">
                <a:solidFill>
                  <a:schemeClr val="bg1"/>
                </a:solidFill>
                <a:latin typeface="Meiryo" panose="020B0604030504040204" pitchFamily="34" charset="-128"/>
                <a:ea typeface="Meiryo" panose="020B0604030504040204" pitchFamily="34" charset="-128"/>
              </a:rPr>
              <a:t>の使い方</a:t>
            </a:r>
          </a:p>
        </p:txBody>
      </p:sp>
      <p:sp>
        <p:nvSpPr>
          <p:cNvPr id="6" name="正方形/長方形 5">
            <a:extLst>
              <a:ext uri="{FF2B5EF4-FFF2-40B4-BE49-F238E27FC236}">
                <a16:creationId xmlns:a16="http://schemas.microsoft.com/office/drawing/2014/main" id="{15631FB7-2B31-824F-A7F0-5E5CDAA25037}"/>
              </a:ext>
            </a:extLst>
          </p:cNvPr>
          <p:cNvSpPr/>
          <p:nvPr/>
        </p:nvSpPr>
        <p:spPr>
          <a:xfrm>
            <a:off x="4064070" y="541696"/>
            <a:ext cx="2340705" cy="369332"/>
          </a:xfrm>
          <a:prstGeom prst="rect">
            <a:avLst/>
          </a:prstGeom>
        </p:spPr>
        <p:txBody>
          <a:bodyPr wrap="none">
            <a:spAutoFit/>
          </a:bodyPr>
          <a:lstStyle/>
          <a:p>
            <a:r>
              <a:rPr lang="ja-JP" altLang="en-US">
                <a:solidFill>
                  <a:schemeClr val="bg1"/>
                </a:solidFill>
                <a:latin typeface="Meiryo" panose="020B0604030504040204" pitchFamily="34" charset="-128"/>
                <a:ea typeface="Meiryo" panose="020B0604030504040204" pitchFamily="34" charset="-128"/>
                <a:cs typeface="Times New Roman" panose="02020603050405020304" pitchFamily="18" charset="0"/>
              </a:rPr>
              <a:t>ー</a:t>
            </a:r>
            <a:r>
              <a:rPr lang="ja-JP" altLang="ja-JP">
                <a:solidFill>
                  <a:schemeClr val="bg1"/>
                </a:solidFill>
                <a:latin typeface="Meiryo" panose="020B0604030504040204" pitchFamily="34" charset="-128"/>
                <a:ea typeface="Meiryo" panose="020B0604030504040204" pitchFamily="34" charset="-128"/>
                <a:cs typeface="Times New Roman" panose="02020603050405020304" pitchFamily="18" charset="0"/>
              </a:rPr>
              <a:t>基本画面と操作</a:t>
            </a:r>
            <a:r>
              <a:rPr lang="ja-JP" altLang="en-US">
                <a:solidFill>
                  <a:schemeClr val="bg1"/>
                </a:solidFill>
                <a:latin typeface="Meiryo" panose="020B0604030504040204" pitchFamily="34" charset="-128"/>
                <a:ea typeface="Meiryo" panose="020B0604030504040204" pitchFamily="34" charset="-128"/>
                <a:cs typeface="Times New Roman" panose="02020603050405020304" pitchFamily="18" charset="0"/>
              </a:rPr>
              <a:t>ー</a:t>
            </a:r>
            <a:r>
              <a:rPr lang="ja-JP" altLang="ja-JP">
                <a:solidFill>
                  <a:schemeClr val="bg1"/>
                </a:solidFill>
                <a:latin typeface="Meiryo" panose="020B0604030504040204" pitchFamily="34" charset="-128"/>
                <a:ea typeface="Meiryo" panose="020B0604030504040204" pitchFamily="34" charset="-128"/>
              </a:rPr>
              <a:t> </a:t>
            </a:r>
            <a:endParaRPr lang="ja-JP" altLang="en-US">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BC8A71F4-713E-2E46-B247-360A83F67D7B}"/>
              </a:ext>
            </a:extLst>
          </p:cNvPr>
          <p:cNvSpPr txBox="1"/>
          <p:nvPr/>
        </p:nvSpPr>
        <p:spPr>
          <a:xfrm>
            <a:off x="1788006" y="1431558"/>
            <a:ext cx="1493744" cy="276999"/>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画面表示切り替え</a:t>
            </a:r>
          </a:p>
        </p:txBody>
      </p:sp>
      <p:sp>
        <p:nvSpPr>
          <p:cNvPr id="18" name="テキスト ボックス 17">
            <a:extLst>
              <a:ext uri="{FF2B5EF4-FFF2-40B4-BE49-F238E27FC236}">
                <a16:creationId xmlns:a16="http://schemas.microsoft.com/office/drawing/2014/main" id="{8E4AF5EF-94FB-8246-87FF-1EE8EC782F0B}"/>
              </a:ext>
            </a:extLst>
          </p:cNvPr>
          <p:cNvSpPr txBox="1"/>
          <p:nvPr/>
        </p:nvSpPr>
        <p:spPr>
          <a:xfrm>
            <a:off x="1157674" y="1961323"/>
            <a:ext cx="1341396" cy="230832"/>
          </a:xfrm>
          <a:prstGeom prst="rect">
            <a:avLst/>
          </a:prstGeom>
          <a:noFill/>
        </p:spPr>
        <p:txBody>
          <a:bodyPr wrap="square" rtlCol="0">
            <a:spAutoFit/>
          </a:bodyPr>
          <a:lstStyle/>
          <a:p>
            <a:r>
              <a:rPr kumimoji="1" lang="ja-JP" altLang="en-US" sz="900">
                <a:latin typeface="Meiryo" panose="020B0604030504040204" pitchFamily="34" charset="-128"/>
                <a:ea typeface="Meiryo" panose="020B0604030504040204" pitchFamily="34" charset="-128"/>
              </a:rPr>
              <a:t>全参加者を均等に表示</a:t>
            </a:r>
          </a:p>
        </p:txBody>
      </p:sp>
      <p:sp>
        <p:nvSpPr>
          <p:cNvPr id="20" name="テキスト ボックス 19">
            <a:extLst>
              <a:ext uri="{FF2B5EF4-FFF2-40B4-BE49-F238E27FC236}">
                <a16:creationId xmlns:a16="http://schemas.microsoft.com/office/drawing/2014/main" id="{76B5C3DA-F051-054E-8F9F-861A171C1789}"/>
              </a:ext>
            </a:extLst>
          </p:cNvPr>
          <p:cNvSpPr txBox="1"/>
          <p:nvPr/>
        </p:nvSpPr>
        <p:spPr>
          <a:xfrm>
            <a:off x="2466908" y="1961323"/>
            <a:ext cx="1223412"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話し手を大きく表示</a:t>
            </a:r>
          </a:p>
        </p:txBody>
      </p:sp>
      <p:sp>
        <p:nvSpPr>
          <p:cNvPr id="29" name="テキスト ボックス 28">
            <a:extLst>
              <a:ext uri="{FF2B5EF4-FFF2-40B4-BE49-F238E27FC236}">
                <a16:creationId xmlns:a16="http://schemas.microsoft.com/office/drawing/2014/main" id="{9D89177F-4D2A-1E41-9A68-077677691D6B}"/>
              </a:ext>
            </a:extLst>
          </p:cNvPr>
          <p:cNvSpPr txBox="1"/>
          <p:nvPr/>
        </p:nvSpPr>
        <p:spPr>
          <a:xfrm>
            <a:off x="4697608" y="1447347"/>
            <a:ext cx="1073630" cy="276999"/>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名前の変更</a:t>
            </a:r>
          </a:p>
        </p:txBody>
      </p:sp>
      <p:sp>
        <p:nvSpPr>
          <p:cNvPr id="30" name="角丸四角形 29">
            <a:extLst>
              <a:ext uri="{FF2B5EF4-FFF2-40B4-BE49-F238E27FC236}">
                <a16:creationId xmlns:a16="http://schemas.microsoft.com/office/drawing/2014/main" id="{1E350259-0396-DB4C-B6B6-BE830ACB1C3F}"/>
              </a:ext>
            </a:extLst>
          </p:cNvPr>
          <p:cNvSpPr/>
          <p:nvPr/>
        </p:nvSpPr>
        <p:spPr>
          <a:xfrm>
            <a:off x="4396067" y="2698532"/>
            <a:ext cx="1262564" cy="181828"/>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8356EDCC-8927-664D-8228-B9A287DFCB06}"/>
              </a:ext>
            </a:extLst>
          </p:cNvPr>
          <p:cNvCxnSpPr>
            <a:cxnSpLocks/>
            <a:stCxn id="30" idx="0"/>
            <a:endCxn id="28" idx="2"/>
          </p:cNvCxnSpPr>
          <p:nvPr/>
        </p:nvCxnSpPr>
        <p:spPr>
          <a:xfrm flipV="1">
            <a:off x="5027349" y="2342201"/>
            <a:ext cx="80569" cy="356331"/>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FA599646-0017-884A-8C06-3729D3775D82}"/>
              </a:ext>
            </a:extLst>
          </p:cNvPr>
          <p:cNvSpPr txBox="1"/>
          <p:nvPr/>
        </p:nvSpPr>
        <p:spPr>
          <a:xfrm>
            <a:off x="3857025" y="1666676"/>
            <a:ext cx="1681165" cy="691856"/>
          </a:xfrm>
          <a:prstGeom prst="rect">
            <a:avLst/>
          </a:prstGeom>
          <a:noFill/>
        </p:spPr>
        <p:txBody>
          <a:bodyPr wrap="square" rtlCol="0">
            <a:spAutoFit/>
          </a:bodyPr>
          <a:lstStyle/>
          <a:p>
            <a:pPr>
              <a:lnSpc>
                <a:spcPct val="150000"/>
              </a:lnSpc>
            </a:pPr>
            <a:r>
              <a:rPr lang="en-US" altLang="ja-JP" sz="900" dirty="0"/>
              <a:t>①</a:t>
            </a:r>
            <a:r>
              <a:rPr kumimoji="1" lang="ja-JP" altLang="en-US" sz="900"/>
              <a:t>名前欄に</a:t>
            </a:r>
            <a:r>
              <a:rPr lang="ja-JP" altLang="en-US" sz="900"/>
              <a:t>カーソル　　を置く</a:t>
            </a:r>
            <a:endParaRPr lang="en-US" altLang="ja-JP" sz="900" dirty="0"/>
          </a:p>
          <a:p>
            <a:pPr>
              <a:lnSpc>
                <a:spcPct val="150000"/>
              </a:lnSpc>
            </a:pPr>
            <a:r>
              <a:rPr lang="ja-JP" altLang="en-US" sz="900"/>
              <a:t>②</a:t>
            </a:r>
            <a:r>
              <a:rPr kumimoji="1" lang="ja-JP" altLang="en-US" sz="900"/>
              <a:t>詳細</a:t>
            </a:r>
            <a:endParaRPr kumimoji="1" lang="en-US" altLang="ja-JP" sz="900" dirty="0"/>
          </a:p>
          <a:p>
            <a:pPr>
              <a:lnSpc>
                <a:spcPct val="150000"/>
              </a:lnSpc>
            </a:pPr>
            <a:r>
              <a:rPr lang="ja-JP" altLang="en-US" sz="900"/>
              <a:t>③名前の変更</a:t>
            </a:r>
            <a:endParaRPr kumimoji="1" lang="ja-JP" altLang="en-US" sz="900"/>
          </a:p>
        </p:txBody>
      </p:sp>
      <p:pic>
        <p:nvPicPr>
          <p:cNvPr id="37" name="図 36">
            <a:extLst>
              <a:ext uri="{FF2B5EF4-FFF2-40B4-BE49-F238E27FC236}">
                <a16:creationId xmlns:a16="http://schemas.microsoft.com/office/drawing/2014/main" id="{2BFDC032-953F-274A-9284-C98ACD244A06}"/>
              </a:ext>
            </a:extLst>
          </p:cNvPr>
          <p:cNvPicPr>
            <a:picLocks noChangeAspect="1"/>
          </p:cNvPicPr>
          <p:nvPr/>
        </p:nvPicPr>
        <p:blipFill>
          <a:blip r:embed="rId6"/>
          <a:stretch>
            <a:fillRect/>
          </a:stretch>
        </p:blipFill>
        <p:spPr>
          <a:xfrm>
            <a:off x="439015" y="5277758"/>
            <a:ext cx="5955527" cy="449257"/>
          </a:xfrm>
          <a:prstGeom prst="rect">
            <a:avLst/>
          </a:prstGeom>
        </p:spPr>
      </p:pic>
      <p:sp>
        <p:nvSpPr>
          <p:cNvPr id="38" name="角丸四角形 37">
            <a:extLst>
              <a:ext uri="{FF2B5EF4-FFF2-40B4-BE49-F238E27FC236}">
                <a16:creationId xmlns:a16="http://schemas.microsoft.com/office/drawing/2014/main" id="{D2EE34A1-D133-6F40-9199-864ED5A4CEFD}"/>
              </a:ext>
            </a:extLst>
          </p:cNvPr>
          <p:cNvSpPr/>
          <p:nvPr/>
        </p:nvSpPr>
        <p:spPr>
          <a:xfrm>
            <a:off x="3470047" y="5337722"/>
            <a:ext cx="414558" cy="367514"/>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角丸四角形 38">
            <a:extLst>
              <a:ext uri="{FF2B5EF4-FFF2-40B4-BE49-F238E27FC236}">
                <a16:creationId xmlns:a16="http://schemas.microsoft.com/office/drawing/2014/main" id="{9811E087-A393-7B46-AE3B-9B7A878E2144}"/>
              </a:ext>
            </a:extLst>
          </p:cNvPr>
          <p:cNvSpPr/>
          <p:nvPr/>
        </p:nvSpPr>
        <p:spPr>
          <a:xfrm>
            <a:off x="3008729" y="5347077"/>
            <a:ext cx="414558" cy="367514"/>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角丸四角形 39">
            <a:extLst>
              <a:ext uri="{FF2B5EF4-FFF2-40B4-BE49-F238E27FC236}">
                <a16:creationId xmlns:a16="http://schemas.microsoft.com/office/drawing/2014/main" id="{3DED9A4F-F641-3A4D-909F-F30A285E413F}"/>
              </a:ext>
            </a:extLst>
          </p:cNvPr>
          <p:cNvSpPr/>
          <p:nvPr/>
        </p:nvSpPr>
        <p:spPr>
          <a:xfrm>
            <a:off x="2512758" y="5359501"/>
            <a:ext cx="414558" cy="367514"/>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角丸四角形 40">
            <a:extLst>
              <a:ext uri="{FF2B5EF4-FFF2-40B4-BE49-F238E27FC236}">
                <a16:creationId xmlns:a16="http://schemas.microsoft.com/office/drawing/2014/main" id="{CD7DBAD9-5EBF-124A-AB28-0C28987A2351}"/>
              </a:ext>
            </a:extLst>
          </p:cNvPr>
          <p:cNvSpPr/>
          <p:nvPr/>
        </p:nvSpPr>
        <p:spPr>
          <a:xfrm>
            <a:off x="959429" y="5335348"/>
            <a:ext cx="457200" cy="367514"/>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角丸四角形 41">
            <a:extLst>
              <a:ext uri="{FF2B5EF4-FFF2-40B4-BE49-F238E27FC236}">
                <a16:creationId xmlns:a16="http://schemas.microsoft.com/office/drawing/2014/main" id="{E0BBBD5F-CED0-0B4F-868A-C3291B244F00}"/>
              </a:ext>
            </a:extLst>
          </p:cNvPr>
          <p:cNvSpPr/>
          <p:nvPr/>
        </p:nvSpPr>
        <p:spPr>
          <a:xfrm>
            <a:off x="463458" y="5337722"/>
            <a:ext cx="414558" cy="367514"/>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角丸四角形 42">
            <a:extLst>
              <a:ext uri="{FF2B5EF4-FFF2-40B4-BE49-F238E27FC236}">
                <a16:creationId xmlns:a16="http://schemas.microsoft.com/office/drawing/2014/main" id="{6D41F59A-364C-794A-A965-A4D35B7FE15B}"/>
              </a:ext>
            </a:extLst>
          </p:cNvPr>
          <p:cNvSpPr/>
          <p:nvPr/>
        </p:nvSpPr>
        <p:spPr>
          <a:xfrm>
            <a:off x="4379746" y="5862975"/>
            <a:ext cx="1800493" cy="449257"/>
          </a:xfrm>
          <a:prstGeom prst="roundRect">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34AF4AA-E0AE-B24F-803D-42CEC29FC3EC}"/>
              </a:ext>
            </a:extLst>
          </p:cNvPr>
          <p:cNvSpPr txBox="1"/>
          <p:nvPr/>
        </p:nvSpPr>
        <p:spPr>
          <a:xfrm>
            <a:off x="4365970" y="5896734"/>
            <a:ext cx="1800493" cy="415498"/>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画面の共有</a:t>
            </a:r>
            <a:endParaRPr kumimoji="1" lang="en-US" altLang="ja-JP" sz="1200" dirty="0">
              <a:latin typeface="Meiryo" panose="020B0604030504040204" pitchFamily="34" charset="-128"/>
              <a:ea typeface="Meiryo" panose="020B0604030504040204" pitchFamily="34" charset="-128"/>
            </a:endParaRPr>
          </a:p>
          <a:p>
            <a:r>
              <a:rPr lang="ja-JP" altLang="en-US" sz="900">
                <a:latin typeface="Meiryo" panose="020B0604030504040204" pitchFamily="34" charset="-128"/>
                <a:ea typeface="Meiryo" panose="020B0604030504040204" pitchFamily="34" charset="-128"/>
              </a:rPr>
              <a:t>許可なく押すのは止めましょう</a:t>
            </a:r>
            <a:endParaRPr kumimoji="1" lang="ja-JP" altLang="en-US" sz="900">
              <a:latin typeface="Meiryo" panose="020B0604030504040204" pitchFamily="34" charset="-128"/>
              <a:ea typeface="Meiryo" panose="020B0604030504040204" pitchFamily="34" charset="-128"/>
            </a:endParaRPr>
          </a:p>
        </p:txBody>
      </p:sp>
      <p:sp>
        <p:nvSpPr>
          <p:cNvPr id="45" name="角丸四角形 44">
            <a:extLst>
              <a:ext uri="{FF2B5EF4-FFF2-40B4-BE49-F238E27FC236}">
                <a16:creationId xmlns:a16="http://schemas.microsoft.com/office/drawing/2014/main" id="{ED873D5A-7CE2-D34A-A9BA-E8F1F52E90B0}"/>
              </a:ext>
            </a:extLst>
          </p:cNvPr>
          <p:cNvSpPr/>
          <p:nvPr/>
        </p:nvSpPr>
        <p:spPr>
          <a:xfrm>
            <a:off x="2987821" y="5873337"/>
            <a:ext cx="1294747" cy="449257"/>
          </a:xfrm>
          <a:prstGeom prst="roundRect">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E28F3D2-A036-1E4C-B213-292761E9E805}"/>
              </a:ext>
            </a:extLst>
          </p:cNvPr>
          <p:cNvSpPr txBox="1"/>
          <p:nvPr/>
        </p:nvSpPr>
        <p:spPr>
          <a:xfrm>
            <a:off x="2936422" y="5958727"/>
            <a:ext cx="1415772"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チャット欄を表示</a:t>
            </a:r>
          </a:p>
        </p:txBody>
      </p:sp>
      <p:cxnSp>
        <p:nvCxnSpPr>
          <p:cNvPr id="47" name="直線コネクタ 46">
            <a:extLst>
              <a:ext uri="{FF2B5EF4-FFF2-40B4-BE49-F238E27FC236}">
                <a16:creationId xmlns:a16="http://schemas.microsoft.com/office/drawing/2014/main" id="{1BD94451-0BD5-E04C-896F-408F26660252}"/>
              </a:ext>
            </a:extLst>
          </p:cNvPr>
          <p:cNvCxnSpPr>
            <a:cxnSpLocks/>
            <a:stCxn id="43" idx="0"/>
            <a:endCxn id="38" idx="2"/>
          </p:cNvCxnSpPr>
          <p:nvPr/>
        </p:nvCxnSpPr>
        <p:spPr>
          <a:xfrm flipH="1" flipV="1">
            <a:off x="3677326" y="5705236"/>
            <a:ext cx="1602667" cy="157739"/>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29053C21-B782-BC4B-8A4A-8FE8FA8A4134}"/>
              </a:ext>
            </a:extLst>
          </p:cNvPr>
          <p:cNvCxnSpPr>
            <a:cxnSpLocks/>
            <a:stCxn id="45" idx="0"/>
            <a:endCxn id="39" idx="2"/>
          </p:cNvCxnSpPr>
          <p:nvPr/>
        </p:nvCxnSpPr>
        <p:spPr>
          <a:xfrm flipH="1" flipV="1">
            <a:off x="3216008" y="5714591"/>
            <a:ext cx="419187" cy="158746"/>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57" name="角丸四角形 56">
            <a:extLst>
              <a:ext uri="{FF2B5EF4-FFF2-40B4-BE49-F238E27FC236}">
                <a16:creationId xmlns:a16="http://schemas.microsoft.com/office/drawing/2014/main" id="{E5183260-F759-A547-BCFB-CF2B7DFDEFC2}"/>
              </a:ext>
            </a:extLst>
          </p:cNvPr>
          <p:cNvSpPr/>
          <p:nvPr/>
        </p:nvSpPr>
        <p:spPr>
          <a:xfrm>
            <a:off x="3158073" y="6396348"/>
            <a:ext cx="2312359" cy="415497"/>
          </a:xfrm>
          <a:prstGeom prst="roundRect">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FB894432-62DA-4F47-967A-9751E3023B7D}"/>
              </a:ext>
            </a:extLst>
          </p:cNvPr>
          <p:cNvSpPr txBox="1"/>
          <p:nvPr/>
        </p:nvSpPr>
        <p:spPr>
          <a:xfrm>
            <a:off x="3172601" y="6480552"/>
            <a:ext cx="2185214"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参加者の一覧が表示されます</a:t>
            </a:r>
          </a:p>
        </p:txBody>
      </p:sp>
      <p:cxnSp>
        <p:nvCxnSpPr>
          <p:cNvPr id="59" name="直線コネクタ 58">
            <a:extLst>
              <a:ext uri="{FF2B5EF4-FFF2-40B4-BE49-F238E27FC236}">
                <a16:creationId xmlns:a16="http://schemas.microsoft.com/office/drawing/2014/main" id="{D35D87EC-7032-6045-A3AE-82754135AE2E}"/>
              </a:ext>
            </a:extLst>
          </p:cNvPr>
          <p:cNvCxnSpPr>
            <a:cxnSpLocks/>
            <a:endCxn id="40" idx="2"/>
          </p:cNvCxnSpPr>
          <p:nvPr/>
        </p:nvCxnSpPr>
        <p:spPr>
          <a:xfrm flipH="1" flipV="1">
            <a:off x="2720037" y="5727015"/>
            <a:ext cx="438036" cy="893775"/>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63" name="角丸四角形 62">
            <a:extLst>
              <a:ext uri="{FF2B5EF4-FFF2-40B4-BE49-F238E27FC236}">
                <a16:creationId xmlns:a16="http://schemas.microsoft.com/office/drawing/2014/main" id="{0EAB0C84-8916-DD49-8FA5-4385EEE09BC8}"/>
              </a:ext>
            </a:extLst>
          </p:cNvPr>
          <p:cNvSpPr/>
          <p:nvPr/>
        </p:nvSpPr>
        <p:spPr>
          <a:xfrm>
            <a:off x="911922" y="5862974"/>
            <a:ext cx="1800493" cy="582396"/>
          </a:xfrm>
          <a:prstGeom prst="roundRect">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9EA2F06B-BFFD-3345-A54A-C023B7900FAF}"/>
              </a:ext>
            </a:extLst>
          </p:cNvPr>
          <p:cNvSpPr txBox="1"/>
          <p:nvPr/>
        </p:nvSpPr>
        <p:spPr>
          <a:xfrm>
            <a:off x="960647" y="5890839"/>
            <a:ext cx="1685077" cy="553998"/>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ビデオの停止</a:t>
            </a:r>
            <a:endParaRPr kumimoji="1" lang="en-US" altLang="ja-JP" sz="1200" dirty="0">
              <a:latin typeface="Meiryo" panose="020B0604030504040204" pitchFamily="34" charset="-128"/>
              <a:ea typeface="Meiryo" panose="020B0604030504040204" pitchFamily="34" charset="-128"/>
            </a:endParaRPr>
          </a:p>
          <a:p>
            <a:r>
              <a:rPr lang="ja-JP" altLang="en-US" sz="900">
                <a:latin typeface="Meiryo" panose="020B0604030504040204" pitchFamily="34" charset="-128"/>
                <a:ea typeface="Meiryo" panose="020B0604030504040204" pitchFamily="34" charset="-128"/>
              </a:rPr>
              <a:t>自身のカメラ映像を消せます</a:t>
            </a:r>
          </a:p>
          <a:p>
            <a:r>
              <a:rPr kumimoji="1" lang="ja-JP" altLang="en-US" sz="900">
                <a:latin typeface="Meiryo" panose="020B0604030504040204" pitchFamily="34" charset="-128"/>
                <a:ea typeface="Meiryo" panose="020B0604030504040204" pitchFamily="34" charset="-128"/>
              </a:rPr>
              <a:t>停止すると赤斜線が入ります</a:t>
            </a:r>
            <a:endParaRPr kumimoji="1" lang="en-US" altLang="ja-JP" sz="900" dirty="0">
              <a:latin typeface="Meiryo" panose="020B0604030504040204" pitchFamily="34" charset="-128"/>
              <a:ea typeface="Meiryo" panose="020B0604030504040204" pitchFamily="34" charset="-128"/>
            </a:endParaRPr>
          </a:p>
        </p:txBody>
      </p:sp>
      <p:pic>
        <p:nvPicPr>
          <p:cNvPr id="66" name="図 65">
            <a:extLst>
              <a:ext uri="{FF2B5EF4-FFF2-40B4-BE49-F238E27FC236}">
                <a16:creationId xmlns:a16="http://schemas.microsoft.com/office/drawing/2014/main" id="{1B29D6BA-5C66-FA4C-93CC-E8843B0F2AB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08897" y="6919652"/>
            <a:ext cx="1052594" cy="310528"/>
          </a:xfrm>
          <a:prstGeom prst="rect">
            <a:avLst/>
          </a:prstGeom>
          <a:noFill/>
          <a:ln>
            <a:noFill/>
          </a:ln>
        </p:spPr>
      </p:pic>
      <p:pic>
        <p:nvPicPr>
          <p:cNvPr id="70" name="図 69" descr="コンピュータ が含まれている画像&#10;&#10;自動的に生成された説明">
            <a:extLst>
              <a:ext uri="{FF2B5EF4-FFF2-40B4-BE49-F238E27FC236}">
                <a16:creationId xmlns:a16="http://schemas.microsoft.com/office/drawing/2014/main" id="{DA9D5197-3F3A-2D4F-9B4A-09B974E5DFBF}"/>
              </a:ext>
            </a:extLst>
          </p:cNvPr>
          <p:cNvPicPr>
            <a:picLocks noChangeAspect="1"/>
          </p:cNvPicPr>
          <p:nvPr/>
        </p:nvPicPr>
        <p:blipFill>
          <a:blip r:embed="rId8"/>
          <a:stretch>
            <a:fillRect/>
          </a:stretch>
        </p:blipFill>
        <p:spPr>
          <a:xfrm>
            <a:off x="424210" y="1323787"/>
            <a:ext cx="662552" cy="647144"/>
          </a:xfrm>
          <a:prstGeom prst="rect">
            <a:avLst/>
          </a:prstGeom>
        </p:spPr>
      </p:pic>
      <p:sp>
        <p:nvSpPr>
          <p:cNvPr id="71" name="角丸四角形 70">
            <a:extLst>
              <a:ext uri="{FF2B5EF4-FFF2-40B4-BE49-F238E27FC236}">
                <a16:creationId xmlns:a16="http://schemas.microsoft.com/office/drawing/2014/main" id="{BE4E0810-3E5C-E443-AD46-92C46DB3B5B6}"/>
              </a:ext>
            </a:extLst>
          </p:cNvPr>
          <p:cNvSpPr/>
          <p:nvPr/>
        </p:nvSpPr>
        <p:spPr>
          <a:xfrm>
            <a:off x="389343" y="6525786"/>
            <a:ext cx="2667872" cy="714317"/>
          </a:xfrm>
          <a:prstGeom prst="roundRect">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FB8F9EFE-F597-3148-BC54-63057BA5CEB6}"/>
              </a:ext>
            </a:extLst>
          </p:cNvPr>
          <p:cNvSpPr txBox="1"/>
          <p:nvPr/>
        </p:nvSpPr>
        <p:spPr>
          <a:xfrm>
            <a:off x="362745" y="6567133"/>
            <a:ext cx="2776993" cy="969496"/>
          </a:xfrm>
          <a:prstGeom prst="rect">
            <a:avLst/>
          </a:prstGeom>
          <a:noFill/>
        </p:spPr>
        <p:txBody>
          <a:bodyPr wrap="square" rtlCol="0">
            <a:spAutoFit/>
          </a:bodyPr>
          <a:lstStyle/>
          <a:p>
            <a:r>
              <a:rPr kumimoji="1" lang="en-US" altLang="ja-JP" sz="1200" dirty="0">
                <a:solidFill>
                  <a:srgbClr val="C00000"/>
                </a:solidFill>
                <a:latin typeface="Meiryo" panose="020B0604030504040204" pitchFamily="34" charset="-128"/>
                <a:ea typeface="Meiryo" panose="020B0604030504040204" pitchFamily="34" charset="-128"/>
              </a:rPr>
              <a:t>【</a:t>
            </a:r>
            <a:r>
              <a:rPr kumimoji="1" lang="ja-JP" altLang="en-US" sz="1200">
                <a:solidFill>
                  <a:srgbClr val="C00000"/>
                </a:solidFill>
                <a:latin typeface="Meiryo" panose="020B0604030504040204" pitchFamily="34" charset="-128"/>
                <a:ea typeface="Meiryo" panose="020B0604030504040204" pitchFamily="34" charset="-128"/>
              </a:rPr>
              <a:t>重要</a:t>
            </a:r>
            <a:r>
              <a:rPr kumimoji="1" lang="en-US" altLang="ja-JP" sz="1200" dirty="0">
                <a:solidFill>
                  <a:srgbClr val="C00000"/>
                </a:solidFill>
                <a:latin typeface="Meiryo" panose="020B0604030504040204" pitchFamily="34" charset="-128"/>
                <a:ea typeface="Meiryo" panose="020B0604030504040204" pitchFamily="34" charset="-128"/>
              </a:rPr>
              <a:t>】</a:t>
            </a:r>
            <a:r>
              <a:rPr kumimoji="1" lang="ja-JP" altLang="en-US" sz="1200">
                <a:solidFill>
                  <a:srgbClr val="C00000"/>
                </a:solidFill>
                <a:latin typeface="Meiryo" panose="020B0604030504040204" pitchFamily="34" charset="-128"/>
                <a:ea typeface="Meiryo" panose="020B0604030504040204" pitchFamily="34" charset="-128"/>
              </a:rPr>
              <a:t>　ミュート（消音）</a:t>
            </a:r>
            <a:endParaRPr kumimoji="1" lang="en-US" altLang="ja-JP" sz="1200" dirty="0">
              <a:solidFill>
                <a:srgbClr val="C00000"/>
              </a:solidFill>
              <a:latin typeface="Meiryo" panose="020B0604030504040204" pitchFamily="34" charset="-128"/>
              <a:ea typeface="Meiryo" panose="020B0604030504040204" pitchFamily="34" charset="-128"/>
            </a:endParaRPr>
          </a:p>
          <a:p>
            <a:r>
              <a:rPr lang="ja-JP" altLang="en-US" sz="900">
                <a:latin typeface="Meiryo" panose="020B0604030504040204" pitchFamily="34" charset="-128"/>
                <a:ea typeface="Meiryo" panose="020B0604030504040204" pitchFamily="34" charset="-128"/>
              </a:rPr>
              <a:t>自身</a:t>
            </a:r>
            <a:r>
              <a:rPr kumimoji="1" lang="ja-JP" altLang="en-US" sz="900">
                <a:latin typeface="Meiryo" panose="020B0604030504040204" pitchFamily="34" charset="-128"/>
                <a:ea typeface="Meiryo" panose="020B0604030504040204" pitchFamily="34" charset="-128"/>
              </a:rPr>
              <a:t>のマイク音声を消せます</a:t>
            </a:r>
            <a:endParaRPr kumimoji="1" lang="en-US" altLang="ja-JP" sz="900" dirty="0">
              <a:latin typeface="Meiryo" panose="020B0604030504040204" pitchFamily="34" charset="-128"/>
              <a:ea typeface="Meiryo" panose="020B0604030504040204" pitchFamily="34" charset="-128"/>
            </a:endParaRPr>
          </a:p>
          <a:p>
            <a:r>
              <a:rPr kumimoji="1" lang="ja-JP" altLang="en-US" sz="900">
                <a:latin typeface="Meiryo" panose="020B0604030504040204" pitchFamily="34" charset="-128"/>
                <a:ea typeface="Meiryo" panose="020B0604030504040204" pitchFamily="34" charset="-128"/>
              </a:rPr>
              <a:t>ミュートにすると赤斜線が入り「ミュート解除」</a:t>
            </a:r>
            <a:endParaRPr kumimoji="1" lang="en-US" altLang="ja-JP" sz="900" dirty="0">
              <a:latin typeface="Meiryo" panose="020B0604030504040204" pitchFamily="34" charset="-128"/>
              <a:ea typeface="Meiryo" panose="020B0604030504040204" pitchFamily="34" charset="-128"/>
            </a:endParaRPr>
          </a:p>
          <a:p>
            <a:r>
              <a:rPr lang="ja-JP" altLang="en-US" sz="900">
                <a:latin typeface="Meiryo" panose="020B0604030504040204" pitchFamily="34" charset="-128"/>
                <a:ea typeface="Meiryo" panose="020B0604030504040204" pitchFamily="34" charset="-128"/>
              </a:rPr>
              <a:t>と表示されます。「解除」すると音声が戻ります</a:t>
            </a:r>
            <a:endParaRPr kumimoji="1" lang="en-US" altLang="ja-JP" sz="900" dirty="0">
              <a:latin typeface="Meiryo" panose="020B0604030504040204" pitchFamily="34" charset="-128"/>
              <a:ea typeface="Meiryo" panose="020B0604030504040204" pitchFamily="34" charset="-128"/>
            </a:endParaRPr>
          </a:p>
          <a:p>
            <a:endParaRPr kumimoji="1" lang="ja-JP" altLang="en-US"/>
          </a:p>
        </p:txBody>
      </p:sp>
      <p:cxnSp>
        <p:nvCxnSpPr>
          <p:cNvPr id="73" name="直線コネクタ 72">
            <a:extLst>
              <a:ext uri="{FF2B5EF4-FFF2-40B4-BE49-F238E27FC236}">
                <a16:creationId xmlns:a16="http://schemas.microsoft.com/office/drawing/2014/main" id="{9AD4BCC2-3C6E-0844-888E-CE4D3DFD0A02}"/>
              </a:ext>
            </a:extLst>
          </p:cNvPr>
          <p:cNvCxnSpPr>
            <a:cxnSpLocks/>
          </p:cNvCxnSpPr>
          <p:nvPr/>
        </p:nvCxnSpPr>
        <p:spPr>
          <a:xfrm flipV="1">
            <a:off x="684306" y="5701041"/>
            <a:ext cx="0" cy="824745"/>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4" name="直線コネクタ 73">
            <a:extLst>
              <a:ext uri="{FF2B5EF4-FFF2-40B4-BE49-F238E27FC236}">
                <a16:creationId xmlns:a16="http://schemas.microsoft.com/office/drawing/2014/main" id="{95181A9C-AE4C-EA47-B4DB-9BFD04FFF3BF}"/>
              </a:ext>
            </a:extLst>
          </p:cNvPr>
          <p:cNvCxnSpPr>
            <a:cxnSpLocks/>
            <a:stCxn id="63" idx="0"/>
          </p:cNvCxnSpPr>
          <p:nvPr/>
        </p:nvCxnSpPr>
        <p:spPr>
          <a:xfrm flipH="1" flipV="1">
            <a:off x="1188323" y="5702862"/>
            <a:ext cx="623846" cy="160112"/>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78" name="Google Shape;92;p14">
            <a:extLst>
              <a:ext uri="{FF2B5EF4-FFF2-40B4-BE49-F238E27FC236}">
                <a16:creationId xmlns:a16="http://schemas.microsoft.com/office/drawing/2014/main" id="{8C9E7E9E-7233-9B4F-9852-73BDFBA8ECF6}"/>
              </a:ext>
            </a:extLst>
          </p:cNvPr>
          <p:cNvPicPr>
            <a:picLocks noChangeAspect="1"/>
          </p:cNvPicPr>
          <p:nvPr/>
        </p:nvPicPr>
        <p:blipFill>
          <a:blip r:embed="rId9">
            <a:alphaModFix/>
          </a:blip>
          <a:stretch>
            <a:fillRect/>
          </a:stretch>
        </p:blipFill>
        <p:spPr>
          <a:xfrm>
            <a:off x="463458" y="7660319"/>
            <a:ext cx="499699" cy="853260"/>
          </a:xfrm>
          <a:prstGeom prst="rect">
            <a:avLst/>
          </a:prstGeom>
          <a:noFill/>
          <a:ln>
            <a:noFill/>
          </a:ln>
        </p:spPr>
      </p:pic>
      <p:pic>
        <p:nvPicPr>
          <p:cNvPr id="82" name="図 81" descr="メーター, 時計 が含まれている画像&#10;&#10;自動的に生成された説明">
            <a:extLst>
              <a:ext uri="{FF2B5EF4-FFF2-40B4-BE49-F238E27FC236}">
                <a16:creationId xmlns:a16="http://schemas.microsoft.com/office/drawing/2014/main" id="{0740E1EE-E61C-2C4C-ACD5-E24E27AA5429}"/>
              </a:ext>
            </a:extLst>
          </p:cNvPr>
          <p:cNvPicPr>
            <a:picLocks noChangeAspect="1"/>
          </p:cNvPicPr>
          <p:nvPr/>
        </p:nvPicPr>
        <p:blipFill>
          <a:blip r:embed="rId10"/>
          <a:stretch>
            <a:fillRect/>
          </a:stretch>
        </p:blipFill>
        <p:spPr>
          <a:xfrm>
            <a:off x="1609325" y="8500692"/>
            <a:ext cx="2336956" cy="648453"/>
          </a:xfrm>
          <a:prstGeom prst="rect">
            <a:avLst/>
          </a:prstGeom>
        </p:spPr>
      </p:pic>
      <p:sp>
        <p:nvSpPr>
          <p:cNvPr id="93" name="テキスト ボックス 92">
            <a:extLst>
              <a:ext uri="{FF2B5EF4-FFF2-40B4-BE49-F238E27FC236}">
                <a16:creationId xmlns:a16="http://schemas.microsoft.com/office/drawing/2014/main" id="{B0357E5C-DBFC-6F49-83E7-8E32FFCCA7CE}"/>
              </a:ext>
            </a:extLst>
          </p:cNvPr>
          <p:cNvSpPr txBox="1"/>
          <p:nvPr/>
        </p:nvSpPr>
        <p:spPr>
          <a:xfrm>
            <a:off x="1014300" y="7740405"/>
            <a:ext cx="4085830" cy="623248"/>
          </a:xfrm>
          <a:prstGeom prst="rect">
            <a:avLst/>
          </a:prstGeom>
          <a:noFill/>
        </p:spPr>
        <p:txBody>
          <a:bodyPr wrap="square" rtlCol="0">
            <a:spAutoFit/>
          </a:bodyPr>
          <a:lstStyle/>
          <a:p>
            <a:pPr>
              <a:lnSpc>
                <a:spcPct val="150000"/>
              </a:lnSpc>
            </a:pPr>
            <a:r>
              <a:rPr kumimoji="1" lang="ja-JP" altLang="en-US" sz="1200">
                <a:latin typeface="Meiryo" panose="020B0604030504040204" pitchFamily="34" charset="-128"/>
                <a:ea typeface="Meiryo" panose="020B0604030504040204" pitchFamily="34" charset="-128"/>
              </a:rPr>
              <a:t>上記はパソコン版です</a:t>
            </a:r>
            <a:endParaRPr kumimoji="1" lang="en-US" altLang="ja-JP" sz="1200" dirty="0">
              <a:latin typeface="Meiryo" panose="020B0604030504040204" pitchFamily="34" charset="-128"/>
              <a:ea typeface="Meiryo" panose="020B0604030504040204" pitchFamily="34" charset="-128"/>
            </a:endParaRPr>
          </a:p>
          <a:p>
            <a:pPr>
              <a:lnSpc>
                <a:spcPct val="150000"/>
              </a:lnSpc>
            </a:pPr>
            <a:r>
              <a:rPr lang="ja-JP" altLang="en-US" sz="1200">
                <a:latin typeface="Meiryo" panose="020B0604030504040204" pitchFamily="34" charset="-128"/>
                <a:ea typeface="Meiryo" panose="020B0604030504040204" pitchFamily="34" charset="-128"/>
              </a:rPr>
              <a:t>スマートフォン・タブレットでの基本操作も同様です</a:t>
            </a:r>
            <a:endParaRPr kumimoji="1" lang="ja-JP" altLang="en-US" sz="1200">
              <a:latin typeface="Meiryo" panose="020B0604030504040204" pitchFamily="34" charset="-128"/>
              <a:ea typeface="Meiryo" panose="020B0604030504040204" pitchFamily="34" charset="-128"/>
            </a:endParaRPr>
          </a:p>
        </p:txBody>
      </p:sp>
      <p:sp>
        <p:nvSpPr>
          <p:cNvPr id="94" name="角丸四角形 93">
            <a:extLst>
              <a:ext uri="{FF2B5EF4-FFF2-40B4-BE49-F238E27FC236}">
                <a16:creationId xmlns:a16="http://schemas.microsoft.com/office/drawing/2014/main" id="{3027885D-7F99-BC4D-8727-C2D83C32450D}"/>
              </a:ext>
            </a:extLst>
          </p:cNvPr>
          <p:cNvSpPr>
            <a:spLocks noChangeAspect="1"/>
          </p:cNvSpPr>
          <p:nvPr/>
        </p:nvSpPr>
        <p:spPr>
          <a:xfrm>
            <a:off x="500692" y="355893"/>
            <a:ext cx="545328" cy="54532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Meiryo" panose="020B0604030504040204" pitchFamily="34" charset="-128"/>
                <a:ea typeface="Meiryo" panose="020B0604030504040204" pitchFamily="34" charset="-128"/>
              </a:rPr>
              <a:t>7</a:t>
            </a:r>
            <a:endParaRPr kumimoji="1" lang="ja-JP" altLang="en-US" sz="2800">
              <a:solidFill>
                <a:schemeClr val="tx1"/>
              </a:solidFill>
              <a:latin typeface="Meiryo" panose="020B0604030504040204" pitchFamily="34" charset="-128"/>
              <a:ea typeface="Meiryo" panose="020B0604030504040204" pitchFamily="34" charset="-128"/>
            </a:endParaRPr>
          </a:p>
        </p:txBody>
      </p:sp>
      <p:cxnSp>
        <p:nvCxnSpPr>
          <p:cNvPr id="96" name="直線コネクタ 95">
            <a:extLst>
              <a:ext uri="{FF2B5EF4-FFF2-40B4-BE49-F238E27FC236}">
                <a16:creationId xmlns:a16="http://schemas.microsoft.com/office/drawing/2014/main" id="{8456F555-5835-9645-A077-16AAB59922F0}"/>
              </a:ext>
            </a:extLst>
          </p:cNvPr>
          <p:cNvCxnSpPr>
            <a:cxnSpLocks/>
            <a:stCxn id="99" idx="1"/>
            <a:endCxn id="82" idx="3"/>
          </p:cNvCxnSpPr>
          <p:nvPr/>
        </p:nvCxnSpPr>
        <p:spPr>
          <a:xfrm flipH="1">
            <a:off x="3946281" y="8273405"/>
            <a:ext cx="928744" cy="551514"/>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97" name="角丸四角形 96">
            <a:extLst>
              <a:ext uri="{FF2B5EF4-FFF2-40B4-BE49-F238E27FC236}">
                <a16:creationId xmlns:a16="http://schemas.microsoft.com/office/drawing/2014/main" id="{89ABEA14-0750-7846-B774-038FBE3C91E9}"/>
              </a:ext>
            </a:extLst>
          </p:cNvPr>
          <p:cNvSpPr/>
          <p:nvPr/>
        </p:nvSpPr>
        <p:spPr>
          <a:xfrm>
            <a:off x="3514194" y="8625204"/>
            <a:ext cx="414558" cy="375489"/>
          </a:xfrm>
          <a:prstGeom prst="roundRect">
            <a:avLst/>
          </a:prstGeom>
          <a:solidFill>
            <a:srgbClr val="C00000">
              <a:alpha val="25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FAEAD58B-D87E-8647-BC59-DB65CF22BE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6" t="46358" r="-156" b="6645"/>
          <a:stretch/>
        </p:blipFill>
        <p:spPr bwMode="auto">
          <a:xfrm>
            <a:off x="4875025" y="7660319"/>
            <a:ext cx="1305214" cy="1226172"/>
          </a:xfrm>
          <a:prstGeom prst="rect">
            <a:avLst/>
          </a:prstGeom>
          <a:noFill/>
          <a:ln>
            <a:noFill/>
          </a:ln>
          <a:extLst>
            <a:ext uri="{53640926-AAD7-44D8-BBD7-CCE9431645EC}">
              <a14:shadowObscured xmlns:a14="http://schemas.microsoft.com/office/drawing/2010/main"/>
            </a:ext>
          </a:extLst>
        </p:spPr>
      </p:pic>
      <p:sp>
        <p:nvSpPr>
          <p:cNvPr id="105" name="テキスト ボックス 104">
            <a:extLst>
              <a:ext uri="{FF2B5EF4-FFF2-40B4-BE49-F238E27FC236}">
                <a16:creationId xmlns:a16="http://schemas.microsoft.com/office/drawing/2014/main" id="{A0B9DEF5-0B3C-7F4D-9EFE-DEE57F216178}"/>
              </a:ext>
            </a:extLst>
          </p:cNvPr>
          <p:cNvSpPr txBox="1"/>
          <p:nvPr/>
        </p:nvSpPr>
        <p:spPr>
          <a:xfrm>
            <a:off x="4796440" y="8933188"/>
            <a:ext cx="1569660" cy="230832"/>
          </a:xfrm>
          <a:prstGeom prst="rect">
            <a:avLst/>
          </a:prstGeom>
          <a:noFill/>
        </p:spPr>
        <p:txBody>
          <a:bodyPr wrap="none" rtlCol="0">
            <a:spAutoFit/>
          </a:bodyPr>
          <a:lstStyle/>
          <a:p>
            <a:r>
              <a:rPr kumimoji="1" lang="ja-JP" altLang="en-US" sz="900">
                <a:latin typeface="Meiryo" panose="020B0604030504040204" pitchFamily="34" charset="-128"/>
                <a:ea typeface="Meiryo" panose="020B0604030504040204" pitchFamily="34" charset="-128"/>
              </a:rPr>
              <a:t>スマートフォン版「詳細」</a:t>
            </a:r>
          </a:p>
        </p:txBody>
      </p:sp>
      <p:pic>
        <p:nvPicPr>
          <p:cNvPr id="13" name="図 12" descr="グラフィカル ユーザー インターフェイス, テキスト&#10;&#10;自動的に生成された説明">
            <a:extLst>
              <a:ext uri="{FF2B5EF4-FFF2-40B4-BE49-F238E27FC236}">
                <a16:creationId xmlns:a16="http://schemas.microsoft.com/office/drawing/2014/main" id="{6222C4B0-FD9F-0D4E-9047-B420ACC3A72D}"/>
              </a:ext>
            </a:extLst>
          </p:cNvPr>
          <p:cNvPicPr>
            <a:picLocks noChangeAspect="1"/>
          </p:cNvPicPr>
          <p:nvPr/>
        </p:nvPicPr>
        <p:blipFill>
          <a:blip r:embed="rId12"/>
          <a:stretch>
            <a:fillRect/>
          </a:stretch>
        </p:blipFill>
        <p:spPr>
          <a:xfrm>
            <a:off x="5044128" y="1924169"/>
            <a:ext cx="1113165" cy="350052"/>
          </a:xfrm>
          <a:prstGeom prst="rect">
            <a:avLst/>
          </a:prstGeom>
        </p:spPr>
      </p:pic>
      <p:pic>
        <p:nvPicPr>
          <p:cNvPr id="23" name="図 22" descr="図形, 矢印&#10;&#10;自動的に生成された説明">
            <a:extLst>
              <a:ext uri="{FF2B5EF4-FFF2-40B4-BE49-F238E27FC236}">
                <a16:creationId xmlns:a16="http://schemas.microsoft.com/office/drawing/2014/main" id="{B4D3C4F8-BEE0-9C44-9062-7A6BA8B14D01}"/>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4728" b="93793" l="879" r="89893">
                        <a14:foregroundMark x1="879" y1="4728" x2="31199" y2="25911"/>
                        <a14:foregroundMark x1="31199" y1="25911" x2="67232" y2="37568"/>
                        <a14:foregroundMark x1="62712" y1="92494" x2="67985" y2="93793"/>
                        <a14:foregroundMark x1="89831" y1="49838" x2="89831" y2="49838"/>
                      </a14:backgroundRemoval>
                    </a14:imgEffect>
                  </a14:imgLayer>
                </a14:imgProps>
              </a:ext>
            </a:extLst>
          </a:blip>
          <a:stretch>
            <a:fillRect/>
          </a:stretch>
        </p:blipFill>
        <p:spPr>
          <a:xfrm>
            <a:off x="4953041" y="1739825"/>
            <a:ext cx="98192" cy="152841"/>
          </a:xfrm>
          <a:prstGeom prst="rect">
            <a:avLst/>
          </a:prstGeom>
        </p:spPr>
      </p:pic>
    </p:spTree>
    <p:extLst>
      <p:ext uri="{BB962C8B-B14F-4D97-AF65-F5344CB8AC3E}">
        <p14:creationId xmlns:p14="http://schemas.microsoft.com/office/powerpoint/2010/main" val="129814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FA04104-A203-E044-81C8-16B0D3816C60}"/>
              </a:ext>
            </a:extLst>
          </p:cNvPr>
          <p:cNvSpPr/>
          <p:nvPr/>
        </p:nvSpPr>
        <p:spPr>
          <a:xfrm>
            <a:off x="451235" y="5672516"/>
            <a:ext cx="5955527" cy="2780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A0F75395-DDBB-2448-A021-36F845DFA36D}"/>
              </a:ext>
            </a:extLst>
          </p:cNvPr>
          <p:cNvSpPr>
            <a:spLocks noGrp="1"/>
          </p:cNvSpPr>
          <p:nvPr>
            <p:ph type="ftr" sz="quarter" idx="11"/>
          </p:nvPr>
        </p:nvSpPr>
        <p:spPr>
          <a:xfrm>
            <a:off x="2343145" y="9378597"/>
            <a:ext cx="2171700" cy="527403"/>
          </a:xfrm>
        </p:spPr>
        <p:txBody>
          <a:bodyPr/>
          <a:lstStyle/>
          <a:p>
            <a:r>
              <a:rPr kumimoji="1" lang="ja-JP" altLang="en-US"/>
              <a:t>真宗大谷派東京教区</a:t>
            </a:r>
          </a:p>
        </p:txBody>
      </p:sp>
      <p:sp>
        <p:nvSpPr>
          <p:cNvPr id="18" name="角丸四角形 17">
            <a:extLst>
              <a:ext uri="{FF2B5EF4-FFF2-40B4-BE49-F238E27FC236}">
                <a16:creationId xmlns:a16="http://schemas.microsoft.com/office/drawing/2014/main" id="{62ECA218-CBDA-CE46-B4E4-6C09C0A51ED7}"/>
              </a:ext>
            </a:extLst>
          </p:cNvPr>
          <p:cNvSpPr/>
          <p:nvPr/>
        </p:nvSpPr>
        <p:spPr>
          <a:xfrm>
            <a:off x="2343145" y="7728019"/>
            <a:ext cx="1096056" cy="400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FC46EE68-D8A3-5441-9577-8B69482D1EF0}"/>
              </a:ext>
            </a:extLst>
          </p:cNvPr>
          <p:cNvSpPr/>
          <p:nvPr/>
        </p:nvSpPr>
        <p:spPr>
          <a:xfrm>
            <a:off x="752310" y="5890836"/>
            <a:ext cx="5369061" cy="4742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a:extLst>
              <a:ext uri="{FF2B5EF4-FFF2-40B4-BE49-F238E27FC236}">
                <a16:creationId xmlns:a16="http://schemas.microsoft.com/office/drawing/2014/main" id="{10FE4F25-5EA7-EC48-8D92-F33DEE63907F}"/>
              </a:ext>
            </a:extLst>
          </p:cNvPr>
          <p:cNvSpPr/>
          <p:nvPr/>
        </p:nvSpPr>
        <p:spPr>
          <a:xfrm>
            <a:off x="1191447" y="7728019"/>
            <a:ext cx="1096056" cy="400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BF3B11F-B140-6146-9BE1-5D14BAA4B28D}"/>
              </a:ext>
            </a:extLst>
          </p:cNvPr>
          <p:cNvSpPr txBox="1"/>
          <p:nvPr/>
        </p:nvSpPr>
        <p:spPr>
          <a:xfrm>
            <a:off x="736629" y="5890836"/>
            <a:ext cx="5654452" cy="2562240"/>
          </a:xfrm>
          <a:prstGeom prst="rect">
            <a:avLst/>
          </a:prstGeom>
          <a:noFill/>
        </p:spPr>
        <p:txBody>
          <a:bodyPr wrap="square" rtlCol="0">
            <a:spAutoFit/>
          </a:bodyPr>
          <a:lstStyle/>
          <a:p>
            <a:pPr>
              <a:lnSpc>
                <a:spcPct val="150000"/>
              </a:lnSpc>
            </a:pPr>
            <a:r>
              <a:rPr kumimoji="1" lang="ja-JP" altLang="en-US">
                <a:latin typeface="Meiryo" panose="020B0604030504040204" pitchFamily="34" charset="-128"/>
                <a:ea typeface="Meiryo" panose="020B0604030504040204" pitchFamily="34" charset="-128"/>
              </a:rPr>
              <a:t>　　オンラインマニュアル</a:t>
            </a:r>
            <a:r>
              <a:rPr kumimoji="1" lang="en-US" altLang="ja-JP" dirty="0">
                <a:latin typeface="Meiryo" panose="020B0604030504040204" pitchFamily="34" charset="-128"/>
                <a:ea typeface="Meiryo" panose="020B0604030504040204" pitchFamily="34" charset="-128"/>
              </a:rPr>
              <a:t> </a:t>
            </a:r>
            <a:r>
              <a:rPr kumimoji="1" lang="en-US" altLang="ja-JP" b="1" dirty="0">
                <a:solidFill>
                  <a:srgbClr val="C00000"/>
                </a:solidFill>
                <a:latin typeface="Meiryo" panose="020B0604030504040204" pitchFamily="34" charset="-128"/>
                <a:ea typeface="Meiryo" panose="020B0604030504040204" pitchFamily="34" charset="-128"/>
              </a:rPr>
              <a:t>Web</a:t>
            </a:r>
            <a:r>
              <a:rPr kumimoji="1" lang="ja-JP" altLang="en-US" b="1">
                <a:solidFill>
                  <a:srgbClr val="C00000"/>
                </a:solidFill>
                <a:latin typeface="Meiryo" panose="020B0604030504040204" pitchFamily="34" charset="-128"/>
                <a:ea typeface="Meiryo" panose="020B0604030504040204" pitchFamily="34" charset="-128"/>
              </a:rPr>
              <a:t>版</a:t>
            </a:r>
            <a:r>
              <a:rPr kumimoji="1" lang="en-US" altLang="ja-JP" b="1" dirty="0">
                <a:solidFill>
                  <a:srgbClr val="C00000"/>
                </a:solidFill>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について</a:t>
            </a:r>
            <a:endParaRPr kumimoji="1" lang="en-US" altLang="ja-JP" dirty="0">
              <a:latin typeface="Meiryo" panose="020B0604030504040204" pitchFamily="34" charset="-128"/>
              <a:ea typeface="Meiryo" panose="020B0604030504040204" pitchFamily="34" charset="-128"/>
            </a:endParaRPr>
          </a:p>
          <a:p>
            <a:pPr>
              <a:lnSpc>
                <a:spcPct val="150000"/>
              </a:lnSpc>
            </a:pPr>
            <a:endParaRPr kumimoji="1" lang="en-US" altLang="ja-JP" sz="1200" dirty="0">
              <a:latin typeface="Meiryo" panose="020B0604030504040204" pitchFamily="34" charset="-128"/>
              <a:ea typeface="Meiryo" panose="020B0604030504040204" pitchFamily="34" charset="-128"/>
            </a:endParaRPr>
          </a:p>
          <a:p>
            <a:pPr>
              <a:lnSpc>
                <a:spcPct val="150000"/>
              </a:lnSpc>
            </a:pPr>
            <a:r>
              <a:rPr kumimoji="1" lang="ja-JP" altLang="en-US" sz="1200">
                <a:solidFill>
                  <a:schemeClr val="bg1"/>
                </a:solidFill>
                <a:latin typeface="Meiryo" panose="020B0604030504040204" pitchFamily="34" charset="-128"/>
                <a:ea typeface="Meiryo" panose="020B0604030504040204" pitchFamily="34" charset="-128"/>
              </a:rPr>
              <a:t>真宗大谷派東京教区</a:t>
            </a:r>
            <a:r>
              <a:rPr kumimoji="1" lang="en-US" altLang="ja-JP" sz="1200" dirty="0">
                <a:solidFill>
                  <a:schemeClr val="bg1"/>
                </a:solidFill>
                <a:latin typeface="Meiryo" panose="020B0604030504040204" pitchFamily="34" charset="-128"/>
                <a:ea typeface="Meiryo" panose="020B0604030504040204" pitchFamily="34" charset="-128"/>
              </a:rPr>
              <a:t>HP</a:t>
            </a:r>
            <a:r>
              <a:rPr kumimoji="1" lang="ja-JP" altLang="en-US" sz="1200">
                <a:solidFill>
                  <a:schemeClr val="bg1"/>
                </a:solidFill>
                <a:latin typeface="Meiryo" panose="020B0604030504040204" pitchFamily="34" charset="-128"/>
                <a:ea typeface="Meiryo" panose="020B0604030504040204" pitchFamily="34" charset="-128"/>
              </a:rPr>
              <a:t>（暮らしにじぃーん）　</a:t>
            </a:r>
            <a:endParaRPr kumimoji="1" lang="en-US" altLang="ja-JP" sz="1200" dirty="0">
              <a:solidFill>
                <a:schemeClr val="bg1"/>
              </a:solidFill>
              <a:latin typeface="Meiryo" panose="020B0604030504040204" pitchFamily="34" charset="-128"/>
              <a:ea typeface="Meiryo" panose="020B0604030504040204" pitchFamily="34" charset="-128"/>
            </a:endParaRPr>
          </a:p>
          <a:p>
            <a:pPr>
              <a:lnSpc>
                <a:spcPct val="150000"/>
              </a:lnSpc>
            </a:pPr>
            <a:r>
              <a:rPr kumimoji="1" lang="en-US" altLang="ja-JP" sz="1200" dirty="0">
                <a:solidFill>
                  <a:schemeClr val="bg1"/>
                </a:solidFill>
                <a:latin typeface="Meiryo" panose="020B0604030504040204" pitchFamily="34" charset="-128"/>
                <a:ea typeface="Meiryo" panose="020B0604030504040204" pitchFamily="34" charset="-128"/>
                <a:hlinkClick r:id="rId3">
                  <a:extLst>
                    <a:ext uri="{A12FA001-AC4F-418D-AE19-62706E023703}">
                      <ahyp:hlinkClr xmlns:ahyp="http://schemas.microsoft.com/office/drawing/2018/hyperlinkcolor" val="tx"/>
                    </a:ext>
                  </a:extLst>
                </a:hlinkClick>
              </a:rPr>
              <a:t>http://www.ji-n.net/index.cgi</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にてダウンロードできます。</a:t>
            </a:r>
            <a:endParaRPr kumimoji="1" lang="en-US" altLang="ja-JP" sz="1200" dirty="0">
              <a:solidFill>
                <a:schemeClr val="bg1"/>
              </a:solidFill>
              <a:latin typeface="Meiryo" panose="020B0604030504040204" pitchFamily="34" charset="-128"/>
              <a:ea typeface="Meiryo" panose="020B0604030504040204" pitchFamily="34" charset="-128"/>
            </a:endParaRPr>
          </a:p>
          <a:p>
            <a:pPr>
              <a:lnSpc>
                <a:spcPct val="150000"/>
              </a:lnSpc>
            </a:pPr>
            <a:r>
              <a:rPr kumimoji="1" lang="en-US" altLang="ja-JP" sz="1200" dirty="0">
                <a:solidFill>
                  <a:schemeClr val="bg1"/>
                </a:solidFill>
                <a:latin typeface="Meiryo" panose="020B0604030504040204" pitchFamily="34" charset="-128"/>
                <a:ea typeface="Meiryo" panose="020B0604030504040204" pitchFamily="34" charset="-128"/>
              </a:rPr>
              <a:t>※ Web</a:t>
            </a:r>
            <a:r>
              <a:rPr kumimoji="1" lang="ja-JP" altLang="en-US" sz="1200">
                <a:solidFill>
                  <a:schemeClr val="bg1"/>
                </a:solidFill>
                <a:latin typeface="Meiryo" panose="020B0604030504040204" pitchFamily="34" charset="-128"/>
                <a:ea typeface="Meiryo" panose="020B0604030504040204" pitchFamily="34" charset="-128"/>
              </a:rPr>
              <a:t>版は随時バージョンアップし、東京教区</a:t>
            </a:r>
            <a:r>
              <a:rPr kumimoji="1" lang="en-US" altLang="ja-JP" sz="1200" dirty="0">
                <a:solidFill>
                  <a:schemeClr val="bg1"/>
                </a:solidFill>
                <a:latin typeface="Meiryo" panose="020B0604030504040204" pitchFamily="34" charset="-128"/>
                <a:ea typeface="Meiryo" panose="020B0604030504040204" pitchFamily="34" charset="-128"/>
              </a:rPr>
              <a:t>HP</a:t>
            </a:r>
            <a:r>
              <a:rPr kumimoji="1" lang="ja-JP" altLang="en-US" sz="1200">
                <a:solidFill>
                  <a:schemeClr val="bg1"/>
                </a:solidFill>
                <a:latin typeface="Meiryo" panose="020B0604030504040204" pitchFamily="34" charset="-128"/>
                <a:ea typeface="Meiryo" panose="020B0604030504040204" pitchFamily="34" charset="-128"/>
              </a:rPr>
              <a:t>にアップロードしていきます。</a:t>
            </a:r>
            <a:endParaRPr kumimoji="1" lang="en-US" altLang="ja-JP" sz="1200" dirty="0">
              <a:solidFill>
                <a:schemeClr val="bg1"/>
              </a:solidFill>
              <a:latin typeface="Meiryo" panose="020B0604030504040204" pitchFamily="34" charset="-128"/>
              <a:ea typeface="Meiryo" panose="020B0604030504040204" pitchFamily="34" charset="-128"/>
            </a:endParaRPr>
          </a:p>
          <a:p>
            <a:pPr>
              <a:lnSpc>
                <a:spcPct val="150000"/>
              </a:lnSpc>
            </a:pPr>
            <a:endParaRPr kumimoji="1" lang="en-US" altLang="ja-JP" sz="1200" dirty="0">
              <a:solidFill>
                <a:schemeClr val="bg1"/>
              </a:solidFill>
              <a:latin typeface="Meiryo" panose="020B0604030504040204" pitchFamily="34" charset="-128"/>
              <a:ea typeface="Meiryo" panose="020B0604030504040204" pitchFamily="34" charset="-128"/>
            </a:endParaRPr>
          </a:p>
          <a:p>
            <a:pPr>
              <a:lnSpc>
                <a:spcPct val="150000"/>
              </a:lnSpc>
            </a:pPr>
            <a:r>
              <a:rPr kumimoji="1" lang="ja-JP" altLang="en-US" b="1">
                <a:solidFill>
                  <a:schemeClr val="bg1"/>
                </a:solidFill>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　　</a:t>
            </a:r>
            <a:r>
              <a:rPr kumimoji="1" lang="ja-JP" altLang="en-US" b="1">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主催者編</a:t>
            </a:r>
            <a:r>
              <a:rPr kumimoji="1" lang="ja-JP" altLang="en-US" b="1">
                <a:solidFill>
                  <a:schemeClr val="bg1"/>
                </a:solidFill>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　</a:t>
            </a:r>
            <a:r>
              <a:rPr kumimoji="1" lang="ja-JP" altLang="en-US" b="1">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参加者編</a:t>
            </a:r>
            <a:r>
              <a:rPr kumimoji="1" lang="ja-JP" altLang="en-US" b="1">
                <a:solidFill>
                  <a:schemeClr val="bg1"/>
                </a:solidFill>
                <a:effectLst>
                  <a:outerShdw blurRad="50800" dist="38100" dir="5400000" algn="t" rotWithShape="0">
                    <a:prstClr val="black">
                      <a:alpha val="40000"/>
                    </a:prstClr>
                  </a:outerShdw>
                </a:effectLst>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ともにダウンロードできます。</a:t>
            </a:r>
            <a:endParaRPr kumimoji="1" lang="en-US" altLang="ja-JP" sz="1200" dirty="0">
              <a:solidFill>
                <a:schemeClr val="bg1"/>
              </a:solidFill>
              <a:latin typeface="Meiryo" panose="020B0604030504040204" pitchFamily="34" charset="-128"/>
              <a:ea typeface="Meiryo" panose="020B0604030504040204" pitchFamily="34" charset="-128"/>
            </a:endParaRPr>
          </a:p>
          <a:p>
            <a:pPr>
              <a:lnSpc>
                <a:spcPct val="150000"/>
              </a:lnSpc>
            </a:pP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AE6D2421-405F-114C-85E3-82C8E6C88141}"/>
              </a:ext>
            </a:extLst>
          </p:cNvPr>
          <p:cNvSpPr txBox="1"/>
          <p:nvPr/>
        </p:nvSpPr>
        <p:spPr>
          <a:xfrm>
            <a:off x="901069" y="1609180"/>
            <a:ext cx="5325571" cy="4015843"/>
          </a:xfrm>
          <a:prstGeom prst="rect">
            <a:avLst/>
          </a:prstGeom>
          <a:noFill/>
        </p:spPr>
        <p:txBody>
          <a:bodyPr wrap="square" rtlCol="0">
            <a:spAutoFit/>
          </a:bodyPr>
          <a:lstStyle/>
          <a:p>
            <a:pPr>
              <a:lnSpc>
                <a:spcPct val="150000"/>
              </a:lnSpc>
            </a:pPr>
            <a:r>
              <a:rPr lang="en-US" altLang="ja-JP" sz="900" dirty="0"/>
              <a:t> </a:t>
            </a:r>
            <a:r>
              <a:rPr lang="ja-JP" altLang="en-US" sz="900"/>
              <a:t>■スピーカーやイヤホンから</a:t>
            </a:r>
            <a:r>
              <a:rPr lang="ja-JP" altLang="ja-JP" sz="900"/>
              <a:t>音が出ない</a:t>
            </a:r>
            <a:r>
              <a:rPr lang="ja-JP" altLang="en-US" sz="900"/>
              <a:t>　</a:t>
            </a:r>
            <a:endParaRPr lang="en-US" altLang="ja-JP" sz="900" dirty="0"/>
          </a:p>
          <a:p>
            <a:pPr>
              <a:lnSpc>
                <a:spcPct val="150000"/>
              </a:lnSpc>
            </a:pPr>
            <a:r>
              <a:rPr lang="ja-JP" altLang="en-US" sz="900"/>
              <a:t>　□</a:t>
            </a:r>
            <a:r>
              <a:rPr lang="ja-JP" altLang="ja-JP" sz="900"/>
              <a:t>パソコンの外付けのスピーカーやイヤホンの接続を確認する</a:t>
            </a:r>
            <a:r>
              <a:rPr lang="ja-JP" altLang="en-US" sz="900"/>
              <a:t>。</a:t>
            </a:r>
            <a:endParaRPr lang="ja-JP" altLang="ja-JP" sz="900"/>
          </a:p>
          <a:p>
            <a:pPr>
              <a:lnSpc>
                <a:spcPct val="150000"/>
              </a:lnSpc>
            </a:pPr>
            <a:r>
              <a:rPr lang="ja-JP" altLang="en-US" sz="900"/>
              <a:t>　□</a:t>
            </a:r>
            <a:r>
              <a:rPr lang="ja-JP" altLang="ja-JP" sz="900"/>
              <a:t>使用するスピーカや音量の設定を確認する</a:t>
            </a:r>
            <a:r>
              <a:rPr lang="ja-JP" altLang="en-US" sz="900"/>
              <a:t>。</a:t>
            </a:r>
            <a:endParaRPr lang="ja-JP" altLang="ja-JP" sz="900"/>
          </a:p>
          <a:p>
            <a:pPr>
              <a:lnSpc>
                <a:spcPct val="150000"/>
              </a:lnSpc>
            </a:pPr>
            <a:r>
              <a:rPr lang="ja-JP" altLang="en-US" sz="900"/>
              <a:t>　□</a:t>
            </a:r>
            <a:r>
              <a:rPr lang="ja-JP" altLang="ja-JP" sz="900"/>
              <a:t>メニューバー左側のマイクとビデオアイコンの横にある「</a:t>
            </a:r>
            <a:r>
              <a:rPr lang="en-US" altLang="ja-JP" sz="900" dirty="0"/>
              <a:t>^</a:t>
            </a:r>
            <a:r>
              <a:rPr lang="ja-JP" altLang="ja-JP" sz="900"/>
              <a:t>」 印をクリックしメニューを開き設定画面を確認</a:t>
            </a:r>
            <a:r>
              <a:rPr lang="ja-JP" altLang="en-US" sz="900"/>
              <a:t>、</a:t>
            </a:r>
            <a:endParaRPr lang="en-US" altLang="ja-JP" sz="900" dirty="0"/>
          </a:p>
          <a:p>
            <a:pPr>
              <a:lnSpc>
                <a:spcPct val="150000"/>
              </a:lnSpc>
            </a:pPr>
            <a:r>
              <a:rPr lang="ja-JP" altLang="en-US" sz="900"/>
              <a:t>　　複数のデバイスがある場合は設定から選び直す。設定後、</a:t>
            </a:r>
            <a:r>
              <a:rPr lang="en-US" altLang="ja-JP" sz="900" dirty="0"/>
              <a:t>Zoom</a:t>
            </a:r>
            <a:r>
              <a:rPr lang="ja-JP" altLang="en-US" sz="900"/>
              <a:t>を再起動して入り直す。</a:t>
            </a:r>
            <a:endParaRPr lang="en-US" altLang="ja-JP" sz="900" dirty="0"/>
          </a:p>
          <a:p>
            <a:pPr>
              <a:lnSpc>
                <a:spcPct val="150000"/>
              </a:lnSpc>
            </a:pPr>
            <a:r>
              <a:rPr lang="ja-JP" altLang="en-US" sz="900"/>
              <a:t>　□</a:t>
            </a:r>
            <a:r>
              <a:rPr lang="ja-JP" altLang="ja-JP" sz="900"/>
              <a:t>アプリへの</a:t>
            </a:r>
            <a:r>
              <a:rPr lang="ja-JP" altLang="en-US" sz="900"/>
              <a:t>使用</a:t>
            </a:r>
            <a:r>
              <a:rPr lang="ja-JP" altLang="ja-JP" sz="900"/>
              <a:t>権限にマイク・スピーカー・イヤホン・カメラに許可があるかチェック</a:t>
            </a:r>
            <a:r>
              <a:rPr lang="ja-JP" altLang="en-US" sz="900"/>
              <a:t>。</a:t>
            </a:r>
            <a:endParaRPr lang="ja-JP" altLang="ja-JP" sz="900"/>
          </a:p>
          <a:p>
            <a:pPr>
              <a:lnSpc>
                <a:spcPct val="150000"/>
              </a:lnSpc>
            </a:pPr>
            <a:r>
              <a:rPr lang="en-US" altLang="ja-JP" sz="900" dirty="0"/>
              <a:t> </a:t>
            </a:r>
            <a:endParaRPr lang="ja-JP" altLang="ja-JP" sz="900"/>
          </a:p>
          <a:p>
            <a:pPr>
              <a:lnSpc>
                <a:spcPct val="150000"/>
              </a:lnSpc>
            </a:pPr>
            <a:r>
              <a:rPr lang="ja-JP" altLang="en-US" sz="900"/>
              <a:t>■</a:t>
            </a:r>
            <a:r>
              <a:rPr lang="ja-JP" altLang="ja-JP" sz="900"/>
              <a:t>マイク</a:t>
            </a:r>
            <a:r>
              <a:rPr lang="ja-JP" altLang="en-US" sz="900"/>
              <a:t>やカメラが</a:t>
            </a:r>
            <a:r>
              <a:rPr lang="ja-JP" altLang="ja-JP" sz="900"/>
              <a:t>認識されない</a:t>
            </a:r>
            <a:r>
              <a:rPr lang="ja-JP" altLang="en-US" sz="900"/>
              <a:t>　</a:t>
            </a:r>
            <a:endParaRPr lang="ja-JP" altLang="ja-JP" sz="900"/>
          </a:p>
          <a:p>
            <a:pPr>
              <a:lnSpc>
                <a:spcPct val="150000"/>
              </a:lnSpc>
            </a:pPr>
            <a:r>
              <a:rPr lang="ja-JP" altLang="en-US" sz="900"/>
              <a:t>　□</a:t>
            </a:r>
            <a:r>
              <a:rPr lang="ja-JP" altLang="ja-JP" sz="900"/>
              <a:t>外付けのマイク</a:t>
            </a:r>
            <a:r>
              <a:rPr lang="ja-JP" altLang="en-US" sz="900"/>
              <a:t>／カメラ</a:t>
            </a:r>
            <a:r>
              <a:rPr lang="ja-JP" altLang="ja-JP" sz="900"/>
              <a:t>の接続を確認する</a:t>
            </a:r>
            <a:r>
              <a:rPr lang="ja-JP" altLang="en-US" sz="900"/>
              <a:t>。</a:t>
            </a:r>
            <a:endParaRPr lang="ja-JP" altLang="ja-JP" sz="900"/>
          </a:p>
          <a:p>
            <a:pPr>
              <a:lnSpc>
                <a:spcPct val="150000"/>
              </a:lnSpc>
            </a:pPr>
            <a:r>
              <a:rPr lang="ja-JP" altLang="en-US" sz="900"/>
              <a:t>　□</a:t>
            </a:r>
            <a:r>
              <a:rPr lang="ja-JP" altLang="ja-JP" sz="900"/>
              <a:t>使用するデバイスの設定を確認する</a:t>
            </a:r>
            <a:r>
              <a:rPr lang="ja-JP" altLang="en-US" sz="900"/>
              <a:t>。</a:t>
            </a:r>
            <a:endParaRPr lang="ja-JP" altLang="ja-JP" sz="900"/>
          </a:p>
          <a:p>
            <a:pPr>
              <a:lnSpc>
                <a:spcPct val="150000"/>
              </a:lnSpc>
            </a:pPr>
            <a:r>
              <a:rPr lang="ja-JP" altLang="en-US" sz="900"/>
              <a:t>　□</a:t>
            </a:r>
            <a:r>
              <a:rPr lang="ja-JP" altLang="ja-JP" sz="900"/>
              <a:t>メニューバー左側のマイクとビデオアイコンの横にある「</a:t>
            </a:r>
            <a:r>
              <a:rPr lang="en-US" altLang="ja-JP" sz="900" dirty="0"/>
              <a:t>^</a:t>
            </a:r>
            <a:r>
              <a:rPr lang="ja-JP" altLang="ja-JP" sz="900"/>
              <a:t>」 印をクリックしメニューを開き設定画面を確認</a:t>
            </a:r>
            <a:r>
              <a:rPr lang="ja-JP" altLang="en-US" sz="900"/>
              <a:t>、</a:t>
            </a:r>
            <a:endParaRPr lang="en-US" altLang="ja-JP" sz="900" dirty="0"/>
          </a:p>
          <a:p>
            <a:pPr>
              <a:lnSpc>
                <a:spcPct val="150000"/>
              </a:lnSpc>
            </a:pPr>
            <a:r>
              <a:rPr lang="ja-JP" altLang="en-US" sz="900"/>
              <a:t>　　複数のデバイスがある場合は設定から選び直す。設定後、</a:t>
            </a:r>
            <a:r>
              <a:rPr lang="en-US" altLang="ja-JP" sz="900" dirty="0"/>
              <a:t>Zoom</a:t>
            </a:r>
            <a:r>
              <a:rPr lang="ja-JP" altLang="en-US" sz="900"/>
              <a:t>を再起動して入り直す。</a:t>
            </a:r>
            <a:endParaRPr lang="en-US" altLang="ja-JP" sz="900" dirty="0"/>
          </a:p>
          <a:p>
            <a:pPr>
              <a:lnSpc>
                <a:spcPct val="150000"/>
              </a:lnSpc>
            </a:pPr>
            <a:r>
              <a:rPr lang="ja-JP" altLang="en-US" sz="900"/>
              <a:t>　□</a:t>
            </a:r>
            <a:r>
              <a:rPr lang="ja-JP" altLang="ja-JP" sz="900"/>
              <a:t>ブラウザ使用→ブラウザ</a:t>
            </a:r>
            <a:r>
              <a:rPr lang="ja-JP" altLang="en-US" sz="900"/>
              <a:t>設定</a:t>
            </a:r>
            <a:r>
              <a:rPr lang="ja-JP" altLang="ja-JP" sz="900"/>
              <a:t>内で使用許可</a:t>
            </a:r>
            <a:r>
              <a:rPr lang="ja-JP" altLang="en-US" sz="900"/>
              <a:t>が</a:t>
            </a:r>
            <a:r>
              <a:rPr lang="ja-JP" altLang="ja-JP" sz="900"/>
              <a:t>あるかチェック</a:t>
            </a:r>
            <a:r>
              <a:rPr lang="ja-JP" altLang="en-US" sz="900"/>
              <a:t>。</a:t>
            </a:r>
            <a:endParaRPr lang="ja-JP" altLang="ja-JP" sz="900"/>
          </a:p>
          <a:p>
            <a:pPr>
              <a:lnSpc>
                <a:spcPct val="150000"/>
              </a:lnSpc>
            </a:pPr>
            <a:r>
              <a:rPr lang="ja-JP" altLang="en-US" sz="900"/>
              <a:t>　□</a:t>
            </a:r>
            <a:r>
              <a:rPr lang="ja-JP" altLang="ja-JP" sz="900"/>
              <a:t>インターネットセキュリティーソフトが禁止してないかチェック</a:t>
            </a:r>
            <a:r>
              <a:rPr lang="ja-JP" altLang="en-US" sz="900"/>
              <a:t>。</a:t>
            </a:r>
            <a:endParaRPr lang="ja-JP" altLang="ja-JP" sz="900"/>
          </a:p>
          <a:p>
            <a:pPr>
              <a:lnSpc>
                <a:spcPct val="150000"/>
              </a:lnSpc>
            </a:pPr>
            <a:r>
              <a:rPr lang="ja-JP" altLang="en-US" sz="900"/>
              <a:t>　□</a:t>
            </a:r>
            <a:r>
              <a:rPr lang="ja-JP" altLang="ja-JP" sz="900"/>
              <a:t>アプリへの</a:t>
            </a:r>
            <a:r>
              <a:rPr lang="ja-JP" altLang="en-US" sz="900"/>
              <a:t>使用</a:t>
            </a:r>
            <a:r>
              <a:rPr lang="ja-JP" altLang="ja-JP" sz="900"/>
              <a:t>権限にマイク・スピーカー・イヤホン・カメラに許可があるかチェック</a:t>
            </a:r>
            <a:r>
              <a:rPr lang="ja-JP" altLang="en-US" sz="900"/>
              <a:t>。</a:t>
            </a:r>
            <a:endParaRPr lang="en-US" altLang="ja-JP" sz="900" dirty="0"/>
          </a:p>
          <a:p>
            <a:pPr>
              <a:lnSpc>
                <a:spcPct val="150000"/>
              </a:lnSpc>
            </a:pPr>
            <a:endParaRPr lang="en-US" altLang="ja-JP" sz="900" dirty="0"/>
          </a:p>
          <a:p>
            <a:pPr>
              <a:lnSpc>
                <a:spcPct val="150000"/>
              </a:lnSpc>
            </a:pPr>
            <a:r>
              <a:rPr lang="ja-JP" altLang="en-US" sz="900" b="1"/>
              <a:t>　　</a:t>
            </a:r>
            <a:r>
              <a:rPr lang="ja-JP" altLang="ja-JP" sz="900" b="1"/>
              <a:t>アップル製品やアンドロイド製品のスマート</a:t>
            </a:r>
            <a:r>
              <a:rPr lang="ja-JP" altLang="en-US" sz="900" b="1"/>
              <a:t>フォン</a:t>
            </a:r>
            <a:r>
              <a:rPr lang="ja-JP" altLang="ja-JP" sz="900" b="1"/>
              <a:t>やタブレット</a:t>
            </a:r>
            <a:r>
              <a:rPr lang="ja-JP" altLang="en-US" sz="900" b="1"/>
              <a:t>の場合</a:t>
            </a:r>
            <a:endParaRPr lang="en-US" altLang="ja-JP" sz="900" b="1" dirty="0"/>
          </a:p>
          <a:p>
            <a:pPr>
              <a:lnSpc>
                <a:spcPct val="150000"/>
              </a:lnSpc>
            </a:pPr>
            <a:r>
              <a:rPr lang="ja-JP" altLang="en-US" sz="900"/>
              <a:t>　　</a:t>
            </a:r>
            <a:r>
              <a:rPr lang="ja-JP" altLang="ja-JP" sz="900"/>
              <a:t>ミーティング接続時に「インターネットを使用した通話」を選択しないと音声が使えない状態になるので、</a:t>
            </a:r>
            <a:endParaRPr lang="en-US" altLang="ja-JP" sz="900" dirty="0"/>
          </a:p>
          <a:p>
            <a:pPr>
              <a:lnSpc>
                <a:spcPct val="150000"/>
              </a:lnSpc>
            </a:pPr>
            <a:r>
              <a:rPr lang="ja-JP" altLang="en-US" sz="900"/>
              <a:t>　　</a:t>
            </a:r>
            <a:r>
              <a:rPr lang="en-US" altLang="ja-JP" sz="900" dirty="0"/>
              <a:t>Zoom</a:t>
            </a:r>
            <a:r>
              <a:rPr lang="ja-JP" altLang="ja-JP" sz="900"/>
              <a:t>を再起動してミーティングルームに入り</a:t>
            </a:r>
            <a:r>
              <a:rPr lang="ja-JP" altLang="en-US" sz="900"/>
              <a:t>直す。</a:t>
            </a:r>
            <a:endParaRPr lang="ja-JP" altLang="ja-JP" sz="900"/>
          </a:p>
        </p:txBody>
      </p:sp>
      <p:sp>
        <p:nvSpPr>
          <p:cNvPr id="10" name="正方形/長方形 9">
            <a:extLst>
              <a:ext uri="{FF2B5EF4-FFF2-40B4-BE49-F238E27FC236}">
                <a16:creationId xmlns:a16="http://schemas.microsoft.com/office/drawing/2014/main" id="{E66EAA02-816E-4949-AFD6-76CAECE10F57}"/>
              </a:ext>
            </a:extLst>
          </p:cNvPr>
          <p:cNvSpPr/>
          <p:nvPr/>
        </p:nvSpPr>
        <p:spPr>
          <a:xfrm>
            <a:off x="451235" y="255805"/>
            <a:ext cx="5955527" cy="126912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4566670-149E-ED40-BAD1-89BE9C7C1A37}"/>
              </a:ext>
            </a:extLst>
          </p:cNvPr>
          <p:cNvSpPr txBox="1"/>
          <p:nvPr/>
        </p:nvSpPr>
        <p:spPr>
          <a:xfrm>
            <a:off x="599820" y="948886"/>
            <a:ext cx="5658355" cy="556884"/>
          </a:xfrm>
          <a:prstGeom prst="rect">
            <a:avLst/>
          </a:prstGeom>
          <a:noFill/>
        </p:spPr>
        <p:txBody>
          <a:bodyPr wrap="square" rtlCol="0">
            <a:spAutoFit/>
          </a:bodyPr>
          <a:lstStyle/>
          <a:p>
            <a:pPr>
              <a:lnSpc>
                <a:spcPct val="150000"/>
              </a:lnSpc>
            </a:pPr>
            <a:r>
              <a:rPr lang="en-US" altLang="ja-JP" sz="1050" dirty="0">
                <a:solidFill>
                  <a:schemeClr val="bg1"/>
                </a:solidFill>
                <a:latin typeface="Meiryo" panose="020B0604030504040204" pitchFamily="34" charset="-128"/>
                <a:ea typeface="Meiryo" panose="020B0604030504040204" pitchFamily="34" charset="-128"/>
              </a:rPr>
              <a:t>Zoom</a:t>
            </a:r>
            <a:r>
              <a:rPr lang="ja-JP" altLang="en-US" sz="1050">
                <a:solidFill>
                  <a:schemeClr val="bg1"/>
                </a:solidFill>
                <a:latin typeface="Meiryo" panose="020B0604030504040204" pitchFamily="34" charset="-128"/>
                <a:ea typeface="Meiryo" panose="020B0604030504040204" pitchFamily="34" charset="-128"/>
              </a:rPr>
              <a:t>使用で</a:t>
            </a:r>
            <a:r>
              <a:rPr lang="ja-JP" altLang="ja-JP" sz="1050">
                <a:solidFill>
                  <a:schemeClr val="bg1"/>
                </a:solidFill>
                <a:latin typeface="Meiryo" panose="020B0604030504040204" pitchFamily="34" charset="-128"/>
                <a:ea typeface="Meiryo" panose="020B0604030504040204" pitchFamily="34" charset="-128"/>
              </a:rPr>
              <a:t>困ったとき</a:t>
            </a:r>
            <a:r>
              <a:rPr lang="ja-JP" altLang="en-US" sz="1050">
                <a:solidFill>
                  <a:schemeClr val="bg1"/>
                </a:solidFill>
                <a:latin typeface="Meiryo" panose="020B0604030504040204" pitchFamily="34" charset="-128"/>
                <a:ea typeface="Meiryo" panose="020B0604030504040204" pitchFamily="34" charset="-128"/>
              </a:rPr>
              <a:t>、</a:t>
            </a:r>
            <a:r>
              <a:rPr lang="ja-JP" altLang="ja-JP" sz="1050">
                <a:solidFill>
                  <a:schemeClr val="bg1"/>
                </a:solidFill>
                <a:latin typeface="Meiryo" panose="020B0604030504040204" pitchFamily="34" charset="-128"/>
                <a:ea typeface="Meiryo" panose="020B0604030504040204" pitchFamily="34" charset="-128"/>
              </a:rPr>
              <a:t>自力で確認できる</a:t>
            </a:r>
            <a:r>
              <a:rPr lang="ja-JP" altLang="en-US" sz="1050">
                <a:solidFill>
                  <a:schemeClr val="bg1"/>
                </a:solidFill>
                <a:latin typeface="Meiryo" panose="020B0604030504040204" pitchFamily="34" charset="-128"/>
                <a:ea typeface="Meiryo" panose="020B0604030504040204" pitchFamily="34" charset="-128"/>
              </a:rPr>
              <a:t>方のために</a:t>
            </a:r>
            <a:r>
              <a:rPr lang="ja-JP" altLang="ja-JP" sz="1050">
                <a:solidFill>
                  <a:schemeClr val="bg1"/>
                </a:solidFill>
                <a:latin typeface="Meiryo" panose="020B0604030504040204" pitchFamily="34" charset="-128"/>
                <a:ea typeface="Meiryo" panose="020B0604030504040204" pitchFamily="34" charset="-128"/>
              </a:rPr>
              <a:t>チェックポイントを記載しています</a:t>
            </a:r>
            <a:r>
              <a:rPr lang="ja-JP" altLang="en-US" sz="1050">
                <a:solidFill>
                  <a:schemeClr val="bg1"/>
                </a:solidFill>
                <a:latin typeface="Meiryo" panose="020B0604030504040204" pitchFamily="34" charset="-128"/>
                <a:ea typeface="Meiryo" panose="020B0604030504040204" pitchFamily="34" charset="-128"/>
              </a:rPr>
              <a:t>。</a:t>
            </a:r>
            <a:endParaRPr lang="en-US" altLang="ja-JP" sz="1050" dirty="0">
              <a:solidFill>
                <a:schemeClr val="bg1"/>
              </a:solidFill>
              <a:latin typeface="Meiryo" panose="020B0604030504040204" pitchFamily="34" charset="-128"/>
              <a:ea typeface="Meiryo" panose="020B0604030504040204" pitchFamily="34" charset="-128"/>
            </a:endParaRPr>
          </a:p>
          <a:p>
            <a:pPr>
              <a:lnSpc>
                <a:spcPct val="150000"/>
              </a:lnSpc>
            </a:pPr>
            <a:r>
              <a:rPr lang="ja-JP" altLang="en-US" sz="1050">
                <a:solidFill>
                  <a:schemeClr val="bg1"/>
                </a:solidFill>
                <a:latin typeface="Meiryo" panose="020B0604030504040204" pitchFamily="34" charset="-128"/>
                <a:ea typeface="Meiryo" panose="020B0604030504040204" pitchFamily="34" charset="-128"/>
              </a:rPr>
              <a:t>分からない</a:t>
            </a:r>
            <a:r>
              <a:rPr lang="ja-JP" altLang="ja-JP" sz="1050">
                <a:solidFill>
                  <a:schemeClr val="bg1"/>
                </a:solidFill>
                <a:latin typeface="Meiryo" panose="020B0604030504040204" pitchFamily="34" charset="-128"/>
                <a:ea typeface="Meiryo" panose="020B0604030504040204" pitchFamily="34" charset="-128"/>
              </a:rPr>
              <a:t>ときは主催者などにご連絡ください</a:t>
            </a:r>
            <a:r>
              <a:rPr lang="ja-JP" altLang="en-US" sz="1050">
                <a:solidFill>
                  <a:schemeClr val="bg1"/>
                </a:solidFill>
                <a:latin typeface="Meiryo" panose="020B0604030504040204" pitchFamily="34" charset="-128"/>
                <a:ea typeface="Meiryo" panose="020B0604030504040204" pitchFamily="34" charset="-128"/>
              </a:rPr>
              <a:t>。</a:t>
            </a:r>
            <a:endParaRPr lang="ja-JP" altLang="ja-JP" sz="105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FC8BDE77-3E9F-4646-AF3A-DCDF20451F15}"/>
              </a:ext>
            </a:extLst>
          </p:cNvPr>
          <p:cNvSpPr txBox="1"/>
          <p:nvPr/>
        </p:nvSpPr>
        <p:spPr>
          <a:xfrm>
            <a:off x="1276515" y="358688"/>
            <a:ext cx="4304963" cy="461665"/>
          </a:xfrm>
          <a:prstGeom prst="rect">
            <a:avLst/>
          </a:prstGeom>
          <a:noFill/>
        </p:spPr>
        <p:txBody>
          <a:bodyPr wrap="square" rtlCol="0">
            <a:spAutoFit/>
          </a:bodyPr>
          <a:lstStyle/>
          <a:p>
            <a:r>
              <a:rPr kumimoji="1" lang="ja-JP" altLang="en-US" sz="2400">
                <a:solidFill>
                  <a:schemeClr val="bg1"/>
                </a:solidFill>
              </a:rPr>
              <a:t>困ったとき　ーチェックポイントー　</a:t>
            </a:r>
          </a:p>
        </p:txBody>
      </p:sp>
      <p:sp>
        <p:nvSpPr>
          <p:cNvPr id="19" name="正方形/長方形 18">
            <a:extLst>
              <a:ext uri="{FF2B5EF4-FFF2-40B4-BE49-F238E27FC236}">
                <a16:creationId xmlns:a16="http://schemas.microsoft.com/office/drawing/2014/main" id="{4B85F1B5-348E-224B-A972-029B63E91763}"/>
              </a:ext>
            </a:extLst>
          </p:cNvPr>
          <p:cNvSpPr/>
          <p:nvPr/>
        </p:nvSpPr>
        <p:spPr>
          <a:xfrm>
            <a:off x="3063159" y="8700162"/>
            <a:ext cx="3794841" cy="630942"/>
          </a:xfrm>
          <a:prstGeom prst="rect">
            <a:avLst/>
          </a:prstGeom>
        </p:spPr>
        <p:txBody>
          <a:bodyPr wrap="square">
            <a:spAutoFit/>
          </a:bodyPr>
          <a:lstStyle/>
          <a:p>
            <a:pPr>
              <a:lnSpc>
                <a:spcPct val="150000"/>
              </a:lnSpc>
            </a:pPr>
            <a:r>
              <a:rPr lang="ja-JP" altLang="en-US" sz="800">
                <a:latin typeface="Meiryo" panose="020B0604030504040204" pitchFamily="34" charset="-128"/>
                <a:ea typeface="Meiryo" panose="020B0604030504040204" pitchFamily="34" charset="-128"/>
              </a:rPr>
              <a:t>　オンラインマニュアル「</a:t>
            </a:r>
            <a:r>
              <a:rPr lang="en-US" altLang="ja-JP" sz="800" dirty="0">
                <a:latin typeface="Meiryo" panose="020B0604030504040204" pitchFamily="34" charset="-128"/>
                <a:ea typeface="Meiryo" panose="020B0604030504040204" pitchFamily="34" charset="-128"/>
              </a:rPr>
              <a:t>Zoom</a:t>
            </a:r>
            <a:r>
              <a:rPr lang="ja-JP" altLang="en-US" sz="800">
                <a:latin typeface="Meiryo" panose="020B0604030504040204" pitchFamily="34" charset="-128"/>
                <a:ea typeface="Meiryo" panose="020B0604030504040204" pitchFamily="34" charset="-128"/>
              </a:rPr>
              <a:t>」参加者編　</a:t>
            </a:r>
            <a:r>
              <a:rPr lang="en-US" altLang="ja-JP" sz="800" dirty="0">
                <a:latin typeface="Meiryo" panose="020B0604030504040204" pitchFamily="34" charset="-128"/>
                <a:ea typeface="Meiryo" panose="020B0604030504040204" pitchFamily="34" charset="-128"/>
              </a:rPr>
              <a:t> 2020</a:t>
            </a:r>
            <a:r>
              <a:rPr lang="ja-JP" altLang="en-US" sz="800">
                <a:latin typeface="Meiryo" panose="020B0604030504040204" pitchFamily="34" charset="-128"/>
                <a:ea typeface="Meiryo" panose="020B0604030504040204" pitchFamily="34" charset="-128"/>
              </a:rPr>
              <a:t>年</a:t>
            </a:r>
            <a:r>
              <a:rPr lang="en-US" altLang="ja-JP" sz="800" dirty="0">
                <a:latin typeface="Meiryo" panose="020B0604030504040204" pitchFamily="34" charset="-128"/>
                <a:ea typeface="Meiryo" panose="020B0604030504040204" pitchFamily="34" charset="-128"/>
              </a:rPr>
              <a:t>10</a:t>
            </a:r>
            <a:r>
              <a:rPr lang="ja-JP" altLang="en-US" sz="800">
                <a:latin typeface="Meiryo" panose="020B0604030504040204" pitchFamily="34" charset="-128"/>
                <a:ea typeface="Meiryo" panose="020B0604030504040204" pitchFamily="34" charset="-128"/>
              </a:rPr>
              <a:t>月</a:t>
            </a:r>
            <a:r>
              <a:rPr lang="en-US" altLang="ja-JP" sz="800" dirty="0">
                <a:latin typeface="Meiryo" panose="020B0604030504040204" pitchFamily="34" charset="-128"/>
                <a:ea typeface="Meiryo" panose="020B0604030504040204" pitchFamily="34" charset="-128"/>
              </a:rPr>
              <a:t>30</a:t>
            </a:r>
            <a:r>
              <a:rPr lang="ja-JP" altLang="en-US" sz="800">
                <a:latin typeface="Meiryo" panose="020B0604030504040204" pitchFamily="34" charset="-128"/>
                <a:ea typeface="Meiryo" panose="020B0604030504040204" pitchFamily="34" charset="-128"/>
              </a:rPr>
              <a:t>日発行</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 </a:t>
            </a:r>
            <a:endParaRPr lang="en-US" altLang="ja-JP" sz="800" u="sng" dirty="0">
              <a:latin typeface="Meiryo" panose="020B0604030504040204" pitchFamily="34" charset="-128"/>
              <a:ea typeface="Meiryo" panose="020B0604030504040204" pitchFamily="34" charset="-128"/>
            </a:endParaRPr>
          </a:p>
          <a:p>
            <a:pPr>
              <a:lnSpc>
                <a:spcPct val="150000"/>
              </a:lnSpc>
            </a:pPr>
            <a:r>
              <a:rPr lang="ja-JP" altLang="en-US" sz="80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     </a:t>
            </a:r>
            <a:r>
              <a:rPr lang="ja-JP" altLang="en-US" sz="800">
                <a:latin typeface="Meiryo" panose="020B0604030504040204" pitchFamily="34" charset="-128"/>
                <a:ea typeface="Meiryo" panose="020B0604030504040204" pitchFamily="34" charset="-128"/>
              </a:rPr>
              <a:t>編集：真宗大谷派東京教区</a:t>
            </a:r>
            <a:r>
              <a:rPr lang="en-US" altLang="ja-JP" sz="800" dirty="0">
                <a:latin typeface="Meiryo" panose="020B0604030504040204" pitchFamily="34" charset="-128"/>
                <a:ea typeface="Meiryo" panose="020B0604030504040204" pitchFamily="34" charset="-128"/>
              </a:rPr>
              <a:t> </a:t>
            </a:r>
            <a:r>
              <a:rPr lang="ja-JP" altLang="en-US" sz="800">
                <a:latin typeface="Meiryo" panose="020B0604030504040204" pitchFamily="34" charset="-128"/>
                <a:ea typeface="Meiryo" panose="020B0604030504040204" pitchFamily="34" charset="-128"/>
              </a:rPr>
              <a:t>オンラインマニュアルプロジェクト</a:t>
            </a:r>
            <a:endParaRPr lang="en-US" altLang="ja-JP" sz="800" dirty="0">
              <a:latin typeface="Meiryo" panose="020B0604030504040204" pitchFamily="34" charset="-128"/>
              <a:ea typeface="Meiryo" panose="020B0604030504040204" pitchFamily="34" charset="-128"/>
            </a:endParaRPr>
          </a:p>
        </p:txBody>
      </p:sp>
      <p:sp>
        <p:nvSpPr>
          <p:cNvPr id="13" name="角丸四角形 12">
            <a:extLst>
              <a:ext uri="{FF2B5EF4-FFF2-40B4-BE49-F238E27FC236}">
                <a16:creationId xmlns:a16="http://schemas.microsoft.com/office/drawing/2014/main" id="{669B604E-F2BF-094D-B43A-13227BEDAAB7}"/>
              </a:ext>
            </a:extLst>
          </p:cNvPr>
          <p:cNvSpPr>
            <a:spLocks noChangeAspect="1"/>
          </p:cNvSpPr>
          <p:nvPr/>
        </p:nvSpPr>
        <p:spPr>
          <a:xfrm>
            <a:off x="500692" y="355893"/>
            <a:ext cx="545328" cy="54532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solidFill>
                  <a:schemeClr val="tx1"/>
                </a:solidFill>
                <a:latin typeface="Meiryo" panose="020B0604030504040204" pitchFamily="34" charset="-128"/>
                <a:ea typeface="Meiryo" panose="020B0604030504040204" pitchFamily="34" charset="-128"/>
              </a:rPr>
              <a:t>8</a:t>
            </a:r>
          </a:p>
        </p:txBody>
      </p:sp>
    </p:spTree>
    <p:extLst>
      <p:ext uri="{BB962C8B-B14F-4D97-AF65-F5344CB8AC3E}">
        <p14:creationId xmlns:p14="http://schemas.microsoft.com/office/powerpoint/2010/main" val="2580566201"/>
      </p:ext>
    </p:extLst>
  </p:cSld>
  <p:clrMapOvr>
    <a:masterClrMapping/>
  </p:clrMapOvr>
</p:sld>
</file>

<file path=ppt/theme/theme1.xml><?xml version="1.0" encoding="utf-8"?>
<a:theme xmlns:a="http://schemas.openxmlformats.org/drawingml/2006/main" name="as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デザインの設定">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as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既定の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asics</Template>
  <TotalTime>2765</TotalTime>
  <Words>2066</Words>
  <Application>Microsoft Office PowerPoint</Application>
  <PresentationFormat>A4 210 x 297 mm</PresentationFormat>
  <Paragraphs>261</Paragraphs>
  <Slides>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8</vt:i4>
      </vt:variant>
      <vt:variant>
        <vt:lpstr>スライド タイトル</vt:lpstr>
      </vt:variant>
      <vt:variant>
        <vt:i4>8</vt:i4>
      </vt:variant>
    </vt:vector>
  </HeadingPairs>
  <TitlesOfParts>
    <vt:vector size="22" baseType="lpstr">
      <vt:lpstr>Meiryo</vt:lpstr>
      <vt:lpstr>游ゴシック</vt:lpstr>
      <vt:lpstr>游明朝</vt:lpstr>
      <vt:lpstr>Arial</vt:lpstr>
      <vt:lpstr>Calibri</vt:lpstr>
      <vt:lpstr>News Gothic MT</vt:lpstr>
      <vt:lpstr>asics</vt:lpstr>
      <vt:lpstr>19_デザインの設定</vt:lpstr>
      <vt:lpstr>18_デザインの設定</vt:lpstr>
      <vt:lpstr>13_デザインの設定</vt:lpstr>
      <vt:lpstr>デザインの設定</vt:lpstr>
      <vt:lpstr>1_asics</vt:lpstr>
      <vt:lpstr>24_デザインの設定</vt:lpstr>
      <vt:lpstr>既定のテーマ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竹川 英紀</dc:creator>
  <cp:lastModifiedBy>橋本 至</cp:lastModifiedBy>
  <cp:revision>118</cp:revision>
  <cp:lastPrinted>2020-10-21T02:52:43Z</cp:lastPrinted>
  <dcterms:created xsi:type="dcterms:W3CDTF">2020-10-19T05:14:44Z</dcterms:created>
  <dcterms:modified xsi:type="dcterms:W3CDTF">2020-11-13T08:59:58Z</dcterms:modified>
</cp:coreProperties>
</file>